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7.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jpeg" ContentType="image/jpeg"/>
  <Override PartName="/ppt/media/image28.jpeg" ContentType="image/jpeg"/>
  <Override PartName="/ppt/media/image1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jpeg" ContentType="image/jpeg"/>
  <Override PartName="/ppt/media/image10.png" ContentType="image/png"/>
  <Override PartName="/ppt/media/image47.png" ContentType="image/png"/>
  <Override PartName="/ppt/media/image15.png" ContentType="image/png"/>
  <Override PartName="/ppt/media/image6.png" ContentType="image/png"/>
  <Override PartName="/ppt/media/image38.png" ContentType="image/png"/>
  <Override PartName="/ppt/media/image14.png" ContentType="image/png"/>
  <Override PartName="/ppt/media/image5.png" ContentType="image/png"/>
  <Override PartName="/ppt/media/image37.png" ContentType="image/png"/>
  <Override PartName="/ppt/media/image16.png" ContentType="image/png"/>
  <Override PartName="/ppt/media/image7.png" ContentType="image/png"/>
  <Override PartName="/ppt/media/image39.png" ContentType="image/png"/>
  <Override PartName="/ppt/media/image41.png" ContentType="image/png"/>
  <Override PartName="/ppt/media/image42.png" ContentType="image/png"/>
  <Override PartName="/ppt/media/image31.png" ContentType="image/png"/>
  <Override PartName="/ppt/media/image43.png" ContentType="image/png"/>
  <Override PartName="/ppt/media/image32.png" ContentType="image/png"/>
  <Override PartName="/ppt/media/image44.png" ContentType="image/png"/>
  <Override PartName="/ppt/media/image33.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40.png" ContentType="image/png"/>
  <Override PartName="/ppt/media/image52.png" ContentType="image/png"/>
  <Override PartName="/ppt/media/image30.png" ContentType="image/png"/>
  <Override PartName="/ppt/media/image4.png" ContentType="image/png"/>
  <Override PartName="/ppt/media/image36.png" ContentType="image/png"/>
  <Override PartName="/ppt/media/image9.png" ContentType="image/png"/>
  <Override PartName="/ppt/media/image20.png" ContentType="image/png"/>
  <Override PartName="/ppt/media/image49.png" ContentType="image/pn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2.png" ContentType="image/png"/>
  <Override PartName="/ppt/media/image34.png" ContentType="image/png"/>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25.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6.xml.rels" ContentType="application/vnd.openxmlformats-package.relationships+xml"/>
  <Override PartName="/ppt/notesSlides/_rels/notesSlide22.xml.rels" ContentType="application/vnd.openxmlformats-package.relationships+xml"/>
  <Override PartName="/ppt/notesSlides/_rels/notesSlide7.xml.rels" ContentType="application/vnd.openxmlformats-package.relationships+xml"/>
  <Override PartName="/ppt/notesSlides/_rels/notesSlide24.xml.rels" ContentType="application/vnd.openxmlformats-package.relationships+xml"/>
  <Override PartName="/ppt/notesSlides/_rels/notesSlide9.xml.rels" ContentType="application/vnd.openxmlformats-package.relationships+xml"/>
  <Override PartName="/ppt/notesSlides/_rels/notesSlide23.xml.rels" ContentType="application/vnd.openxmlformats-package.relationships+xml"/>
  <Override PartName="/ppt/notesSlides/_rels/notesSlide8.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6.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16.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7" r:id="rId6"/>
    <p:sldMasterId id="2147483659" r:id="rId7"/>
    <p:sldMasterId id="2147483661" r:id="rId8"/>
    <p:sldMasterId id="2147483663" r:id="rId9"/>
    <p:sldMasterId id="2147483665" r:id="rId10"/>
    <p:sldMasterId id="2147483668" r:id="rId11"/>
    <p:sldMasterId id="2147483670" r:id="rId12"/>
    <p:sldMasterId id="2147483672"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hr-HR" sz="1800" spc="-1" strike="noStrike">
                <a:solidFill>
                  <a:schemeClr val="dk1"/>
                </a:solidFill>
                <a:latin typeface="Gill Sans MT"/>
              </a:rPr>
              <a:t>Click to move the slide</a:t>
            </a:r>
            <a:endParaRPr b="0" lang="hr-HR" sz="1800" spc="-1" strike="noStrike">
              <a:solidFill>
                <a:schemeClr val="dk1"/>
              </a:solidFill>
              <a:latin typeface="Gill Sans MT"/>
            </a:endParaRPr>
          </a:p>
        </p:txBody>
      </p:sp>
      <p:sp>
        <p:nvSpPr>
          <p:cNvPr id="15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5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52" name="PlaceHolder 4"/>
          <p:cNvSpPr>
            <a:spLocks noGrp="1"/>
          </p:cNvSpPr>
          <p:nvPr>
            <p:ph type="dt" idx="37"/>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53" name="PlaceHolder 5"/>
          <p:cNvSpPr>
            <a:spLocks noGrp="1"/>
          </p:cNvSpPr>
          <p:nvPr>
            <p:ph type="ftr" idx="38"/>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4" name="PlaceHolder 6"/>
          <p:cNvSpPr>
            <a:spLocks noGrp="1"/>
          </p:cNvSpPr>
          <p:nvPr>
            <p:ph type="sldNum" idx="39"/>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783C2052-58AD-409E-9A23-09A2CE1ABF27}"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86040" cy="3085920"/>
          </a:xfrm>
          <a:prstGeom prst="rect">
            <a:avLst/>
          </a:prstGeom>
          <a:ln w="0">
            <a:noFill/>
          </a:ln>
        </p:spPr>
      </p:sp>
      <p:sp>
        <p:nvSpPr>
          <p:cNvPr id="37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Dobar dan svima, ja sam Marko, i sad ću vam ispričati malo o lokaliziranoj ortogonalnoj dekompoziciji, jednoj od višeskalnih metoda konačnih elemenata, čime sam se bavio tijekom izrade ovog svojeg završnog rada.</a:t>
            </a:r>
            <a:endParaRPr b="0" lang="en-US" sz="2000" spc="-1" strike="noStrike">
              <a:solidFill>
                <a:srgbClr val="000000"/>
              </a:solidFill>
              <a:latin typeface="Arial"/>
            </a:endParaRPr>
          </a:p>
        </p:txBody>
      </p:sp>
      <p:sp>
        <p:nvSpPr>
          <p:cNvPr id="371" name="PlaceHolder 3"/>
          <p:cNvSpPr>
            <a:spLocks noGrp="1"/>
          </p:cNvSpPr>
          <p:nvPr>
            <p:ph type="sldNum" idx="4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35703F5F-AA31-49CA-BA14-1ADEA04F9346}"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86040" cy="3085920"/>
          </a:xfrm>
          <a:prstGeom prst="rect">
            <a:avLst/>
          </a:prstGeom>
          <a:ln w="0">
            <a:noFill/>
          </a:ln>
        </p:spPr>
      </p:sp>
      <p:sp>
        <p:nvSpPr>
          <p:cNvPr id="39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Ovdje je čitav algoritam izračuna operatora Q u koji nećemo ulaziti, no tu možemo vidjeti sve te matrice u akciji. Dakle još jednom, operator korekcije računamo kao zbroj pridonosa svake od grubih ćelija odnosno njihovih zakrpi, a koji su međusobno nezavisni, što nam omogućuje paralelizaciju i time ubrzavanje procesa, što je čitav cilj ovih metoda. I ovdje je kako operator korekcije uključiti u konačno rješenje.</a:t>
            </a:r>
            <a:endParaRPr b="0" lang="en-US" sz="2000" spc="-1" strike="noStrike">
              <a:solidFill>
                <a:srgbClr val="000000"/>
              </a:solidFill>
              <a:latin typeface="Arial"/>
            </a:endParaRPr>
          </a:p>
        </p:txBody>
      </p:sp>
      <p:sp>
        <p:nvSpPr>
          <p:cNvPr id="398" name="PlaceHolder 3"/>
          <p:cNvSpPr>
            <a:spLocks noGrp="1"/>
          </p:cNvSpPr>
          <p:nvPr>
            <p:ph type="sldNum" idx="4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BCB57455-C2B0-4890-9DE1-4FEABC52B343}"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86040" cy="3085920"/>
          </a:xfrm>
          <a:prstGeom prst="rect">
            <a:avLst/>
          </a:prstGeom>
          <a:ln w="0">
            <a:noFill/>
          </a:ln>
        </p:spPr>
      </p:sp>
      <p:sp>
        <p:nvSpPr>
          <p:cNvPr id="40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Za implementaciju smo koristili Pytnon i open-source library fenicsx/dolfinx za rješavanje parcijalnih diferencijalnih jednadžbi metodom konačnih elemenata. On je zapravo pisan u c++-u tako da je dosta brz ali nudi sučelje za python tako da bude jednostavan za korištenje. Najnovija stabilna verzija je 0.8.0 (dakle nije još ni u 1.0), tako da je i dalje u počecima iako je krenuo 2003. Ali evo ovdje možemo vidjeti kako bismo jednostavno njime definirali nekakvu varijacijsku formu.</a:t>
            </a:r>
            <a:endParaRPr b="0" lang="en-US" sz="2000" spc="-1" strike="noStrike">
              <a:solidFill>
                <a:srgbClr val="000000"/>
              </a:solidFill>
              <a:latin typeface="Arial"/>
            </a:endParaRPr>
          </a:p>
        </p:txBody>
      </p:sp>
      <p:sp>
        <p:nvSpPr>
          <p:cNvPr id="401" name="PlaceHolder 3"/>
          <p:cNvSpPr>
            <a:spLocks noGrp="1"/>
          </p:cNvSpPr>
          <p:nvPr>
            <p:ph type="sldNum" idx="5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E71134BC-6EBC-4F23-A3C5-4429CCFD593E}"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86040" cy="3085920"/>
          </a:xfrm>
          <a:prstGeom prst="rect">
            <a:avLst/>
          </a:prstGeom>
          <a:ln w="0">
            <a:noFill/>
          </a:ln>
        </p:spPr>
      </p:sp>
      <p:sp>
        <p:nvSpPr>
          <p:cNvPr id="40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 i ovdje s desne strane je rješenje dobiveno našom implementacijom LOD metode. Dakle... barem ovako od oka... skoro je identično. S desne strane je prikazano apsolutno odstupanje tih dvaju rješenja.</a:t>
            </a:r>
            <a:endParaRPr b="0" lang="en-US" sz="2000" spc="-1" strike="noStrike">
              <a:solidFill>
                <a:srgbClr val="000000"/>
              </a:solidFill>
              <a:latin typeface="Arial"/>
            </a:endParaRPr>
          </a:p>
        </p:txBody>
      </p:sp>
      <p:sp>
        <p:nvSpPr>
          <p:cNvPr id="404" name="PlaceHolder 3"/>
          <p:cNvSpPr>
            <a:spLocks noGrp="1"/>
          </p:cNvSpPr>
          <p:nvPr>
            <p:ph type="sldNum" idx="5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DE7E239C-3D6B-474C-979A-76CCF1D96C3D}"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86040" cy="3085920"/>
          </a:xfrm>
          <a:prstGeom prst="rect">
            <a:avLst/>
          </a:prstGeom>
          <a:ln w="0">
            <a:noFill/>
          </a:ln>
        </p:spPr>
      </p:sp>
      <p:sp>
        <p:nvSpPr>
          <p:cNvPr id="4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Primijenili smo implementaciju metode na najjednostavniji problem širenja topline i rezultati koje smo dobili obećavajući su. Ovdje s lijeve strane vidimo očekivano rješenje na finoj skali, s desne vidimo rješenje na gruboj skali (dakle bez operatora korekcije Q)...</a:t>
            </a:r>
            <a:endParaRPr b="0" lang="en-US" sz="2000" spc="-1" strike="noStrike">
              <a:solidFill>
                <a:srgbClr val="000000"/>
              </a:solidFill>
              <a:latin typeface="Arial"/>
            </a:endParaRPr>
          </a:p>
        </p:txBody>
      </p:sp>
      <p:sp>
        <p:nvSpPr>
          <p:cNvPr id="407" name="PlaceHolder 3"/>
          <p:cNvSpPr>
            <a:spLocks noGrp="1"/>
          </p:cNvSpPr>
          <p:nvPr>
            <p:ph type="sldNum" idx="5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6BC2803E-2669-4633-AC04-1045183B675A}"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685800" y="1143000"/>
            <a:ext cx="5486040" cy="3085920"/>
          </a:xfrm>
          <a:prstGeom prst="rect">
            <a:avLst/>
          </a:prstGeom>
          <a:ln w="0">
            <a:noFill/>
          </a:ln>
        </p:spPr>
      </p:sp>
      <p:sp>
        <p:nvSpPr>
          <p:cNvPr id="4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 i ovdje s desne strane je rješenje dobiveno našom implementacijom LOD metode. Dakle... barem ovako od oka... skoro je identično. S desne strane je prikazano apsolutno odstupanje tih dvaju rješenja.</a:t>
            </a:r>
            <a:endParaRPr b="0" lang="en-US" sz="2000" spc="-1" strike="noStrike">
              <a:solidFill>
                <a:srgbClr val="000000"/>
              </a:solidFill>
              <a:latin typeface="Arial"/>
            </a:endParaRPr>
          </a:p>
        </p:txBody>
      </p:sp>
      <p:sp>
        <p:nvSpPr>
          <p:cNvPr id="410" name="PlaceHolder 3"/>
          <p:cNvSpPr>
            <a:spLocks noGrp="1"/>
          </p:cNvSpPr>
          <p:nvPr>
            <p:ph type="sldNum" idx="5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15349612-E33C-4275-9A40-1BBBD399AA5B}"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5800" y="1143000"/>
            <a:ext cx="5486040" cy="3085920"/>
          </a:xfrm>
          <a:prstGeom prst="rect">
            <a:avLst/>
          </a:prstGeom>
          <a:ln w="0">
            <a:noFill/>
          </a:ln>
        </p:spPr>
      </p:sp>
      <p:sp>
        <p:nvSpPr>
          <p:cNvPr id="4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Evo malo bolji prikaz usporedbe, ovo je na dijagonali naše kvadratne domene. Istina ako usporedimo na ovom vrhu grafa ispadne nekakvih 5-7% visine, ali i dalje bih ovo nazvao obećavajućim.</a:t>
            </a:r>
            <a:endParaRPr b="0" lang="en-US" sz="2000" spc="-1" strike="noStrike">
              <a:solidFill>
                <a:srgbClr val="000000"/>
              </a:solidFill>
              <a:latin typeface="Arial"/>
            </a:endParaRPr>
          </a:p>
        </p:txBody>
      </p:sp>
      <p:sp>
        <p:nvSpPr>
          <p:cNvPr id="413" name="PlaceHolder 3"/>
          <p:cNvSpPr>
            <a:spLocks noGrp="1"/>
          </p:cNvSpPr>
          <p:nvPr>
            <p:ph type="sldNum" idx="5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8BE41797-B66D-4955-99FA-1B6E3387BECE}"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685800" y="1143000"/>
            <a:ext cx="5486040" cy="308592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I evo na nekoj drugoj liniji paralelnoj s dijagonalom.</a:t>
            </a:r>
            <a:endParaRPr b="0" lang="en-US" sz="2000" spc="-1" strike="noStrike">
              <a:solidFill>
                <a:srgbClr val="000000"/>
              </a:solidFill>
              <a:latin typeface="Arial"/>
            </a:endParaRPr>
          </a:p>
        </p:txBody>
      </p:sp>
      <p:sp>
        <p:nvSpPr>
          <p:cNvPr id="416" name="PlaceHolder 3"/>
          <p:cNvSpPr>
            <a:spLocks noGrp="1"/>
          </p:cNvSpPr>
          <p:nvPr>
            <p:ph type="sldNum" idx="5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390C4BDA-7466-4D5B-9898-5481375E3873}"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685800" y="1143000"/>
            <a:ext cx="5486040" cy="3085920"/>
          </a:xfrm>
          <a:prstGeom prst="rect">
            <a:avLst/>
          </a:prstGeom>
          <a:ln w="0">
            <a:noFill/>
          </a:ln>
        </p:spPr>
      </p:sp>
      <p:sp>
        <p:nvSpPr>
          <p:cNvPr id="4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No iako ovaj graf izgleda lijepo, problem koji smo ovom avanturom pokušali riješiti nije bila sama aproksimacija, nego povećanje efikasnosti prilikom gustih mesheva (ubrzanje + brža konvergencija). I to je upravo u planu za budući rad. Dakle za male primjere poput ovoga računanje samog rješenja na finoj skali i dalje je neopisivo puta brže nego računanje tog operatora korekcije. No nakon što primijenimo par koraka optimizacije (paraleliziramo, recikliramo matrice, koristimo efikasnije algoritme za izračun inverza), progustimo mesh i zakompliciramo probleme, situacija će se sigurno promijeniti. Konvergenciju još tek moramo testirati.</a:t>
            </a:r>
            <a:endParaRPr b="0" lang="en-US" sz="2000" spc="-1" strike="noStrike">
              <a:solidFill>
                <a:srgbClr val="000000"/>
              </a:solidFill>
              <a:latin typeface="Arial"/>
            </a:endParaRPr>
          </a:p>
        </p:txBody>
      </p:sp>
      <p:sp>
        <p:nvSpPr>
          <p:cNvPr id="419" name="PlaceHolder 3"/>
          <p:cNvSpPr>
            <a:spLocks noGrp="1"/>
          </p:cNvSpPr>
          <p:nvPr>
            <p:ph type="sldNum" idx="5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BC615AAF-7C28-4C43-9E01-78021D7913DC}"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86040" cy="3085920"/>
          </a:xfrm>
          <a:prstGeom prst="rect">
            <a:avLst/>
          </a:prstGeom>
          <a:ln w="0">
            <a:noFill/>
          </a:ln>
        </p:spPr>
      </p:sp>
      <p:sp>
        <p:nvSpPr>
          <p:cNvPr id="37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Što se metoda konačnih elemenata, kada govorimo o fizikalnih problemima i, konkretno, diferencijalnih jednadžbama, jasno je da ih većina nema egzaktno rješenje ili je ono prekomplicirano za dobiti, zbog čega se najčešće moramo koristiti nekakvim numeričkim metodama. Jedna od njih i konačni elementi. Za konačne elemente trebamo diskretizirati domenu i tako napraviti jedan mesh, odabrati familiju konačnih elemenata odnosno baznih funkcija (najčešće se u dvije dimenzije koriste ovi lagrangeovi p1 trokutići koji sadrže po jedan čvor u svakome od vrhova), te definirati problem zajedno s rubnim uvjetima. Rubni uvjeti mogu biti Dirichletovi, gdje definiramo konstantu odnosno skalarnu vrijednost koja vrijedi na rubu, ili pak Neumannovi, gdje definiramo prvu derivaciju iliti tok koji konstantno vrijedi na tom rubu.</a:t>
            </a:r>
            <a:endParaRPr b="0" lang="en-US" sz="2000" spc="-1" strike="noStrike">
              <a:solidFill>
                <a:srgbClr val="000000"/>
              </a:solidFill>
              <a:latin typeface="Arial"/>
            </a:endParaRPr>
          </a:p>
        </p:txBody>
      </p:sp>
      <p:sp>
        <p:nvSpPr>
          <p:cNvPr id="374"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D015AC55-8035-483A-A143-BF4BE9A46409}"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685800" y="1143000"/>
            <a:ext cx="5486040" cy="3085920"/>
          </a:xfrm>
          <a:prstGeom prst="rect">
            <a:avLst/>
          </a:prstGeom>
          <a:ln w="0">
            <a:noFill/>
          </a:ln>
        </p:spPr>
      </p:sp>
      <p:sp>
        <p:nvSpPr>
          <p:cNvPr id="4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Primijenili smo implementaciju metode na najjednostavniji problem širenja topline i rezultati koje smo dobili obećavajući su. Ovdje s lijeve strane vidimo očekivano rješenje na finoj skali, s desne vidimo rješenje na gruboj skali (dakle bez operatora korekcije Q)...</a:t>
            </a:r>
            <a:endParaRPr b="0" lang="en-US" sz="2000" spc="-1" strike="noStrike">
              <a:solidFill>
                <a:srgbClr val="000000"/>
              </a:solidFill>
              <a:latin typeface="Arial"/>
            </a:endParaRPr>
          </a:p>
        </p:txBody>
      </p:sp>
      <p:sp>
        <p:nvSpPr>
          <p:cNvPr id="422" name="PlaceHolder 3"/>
          <p:cNvSpPr>
            <a:spLocks noGrp="1"/>
          </p:cNvSpPr>
          <p:nvPr>
            <p:ph type="sldNum" idx="5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663424E4-759D-4CE8-8FC1-3D878792F71E}"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685800" y="1143000"/>
            <a:ext cx="5486040" cy="3085920"/>
          </a:xfrm>
          <a:prstGeom prst="rect">
            <a:avLst/>
          </a:prstGeom>
          <a:ln w="0">
            <a:noFill/>
          </a:ln>
        </p:spPr>
      </p:sp>
      <p:sp>
        <p:nvSpPr>
          <p:cNvPr id="4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Primijenili smo implementaciju metode na najjednostavniji problem širenja topline i rezultati koje smo dobili obećavajući su. Ovdje s lijeve strane vidimo očekivano rješenje na finoj skali, s desne vidimo rješenje na gruboj skali (dakle bez operatora korekcije Q)...</a:t>
            </a:r>
            <a:endParaRPr b="0" lang="en-US" sz="2000" spc="-1" strike="noStrike">
              <a:solidFill>
                <a:srgbClr val="000000"/>
              </a:solidFill>
              <a:latin typeface="Arial"/>
            </a:endParaRPr>
          </a:p>
        </p:txBody>
      </p:sp>
      <p:sp>
        <p:nvSpPr>
          <p:cNvPr id="425" name="PlaceHolder 3"/>
          <p:cNvSpPr>
            <a:spLocks noGrp="1"/>
          </p:cNvSpPr>
          <p:nvPr>
            <p:ph type="sldNum" idx="5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17877582-2C96-48F7-9D62-6AB443BEAE93}"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685800" y="1143000"/>
            <a:ext cx="5486040" cy="3085920"/>
          </a:xfrm>
          <a:prstGeom prst="rect">
            <a:avLst/>
          </a:prstGeom>
          <a:ln w="0">
            <a:noFill/>
          </a:ln>
        </p:spPr>
      </p:sp>
      <p:sp>
        <p:nvSpPr>
          <p:cNvPr id="4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Primijenili smo implementaciju metode na najjednostavniji problem širenja topline i rezultati koje smo dobili obećavajući su. Ovdje s lijeve strane vidimo očekivano rješenje na finoj skali, s desne vidimo rješenje na gruboj skali (dakle bez operatora korekcije Q)...</a:t>
            </a:r>
            <a:endParaRPr b="0" lang="en-US" sz="2000" spc="-1" strike="noStrike">
              <a:solidFill>
                <a:srgbClr val="000000"/>
              </a:solidFill>
              <a:latin typeface="Arial"/>
            </a:endParaRPr>
          </a:p>
        </p:txBody>
      </p:sp>
      <p:sp>
        <p:nvSpPr>
          <p:cNvPr id="428" name="PlaceHolder 3"/>
          <p:cNvSpPr>
            <a:spLocks noGrp="1"/>
          </p:cNvSpPr>
          <p:nvPr>
            <p:ph type="sldNum" idx="5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8AC474B0-8E21-48A5-9687-10FFD56A7ECD}"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685800" y="1143000"/>
            <a:ext cx="5486040" cy="3085920"/>
          </a:xfrm>
          <a:prstGeom prst="rect">
            <a:avLst/>
          </a:prstGeom>
          <a:ln w="0">
            <a:noFill/>
          </a:ln>
        </p:spPr>
      </p:sp>
      <p:sp>
        <p:nvSpPr>
          <p:cNvPr id="4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Primijenili smo implementaciju metode na najjednostavniji problem širenja topline i rezultati koje smo dobili obećavajući su. Ovdje s lijeve strane vidimo očekivano rješenje na finoj skali, s desne vidimo rješenje na gruboj skali (dakle bez operatora korekcije Q)...</a:t>
            </a:r>
            <a:endParaRPr b="0" lang="en-US" sz="2000" spc="-1" strike="noStrike">
              <a:solidFill>
                <a:srgbClr val="000000"/>
              </a:solidFill>
              <a:latin typeface="Arial"/>
            </a:endParaRPr>
          </a:p>
        </p:txBody>
      </p:sp>
      <p:sp>
        <p:nvSpPr>
          <p:cNvPr id="431" name="PlaceHolder 3"/>
          <p:cNvSpPr>
            <a:spLocks noGrp="1"/>
          </p:cNvSpPr>
          <p:nvPr>
            <p:ph type="sldNum" idx="6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2E696182-4AC6-4163-B6B8-8252FFC4E364}"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685800" y="1143000"/>
            <a:ext cx="5486040" cy="3085920"/>
          </a:xfrm>
          <a:prstGeom prst="rect">
            <a:avLst/>
          </a:prstGeom>
          <a:ln w="0">
            <a:noFill/>
          </a:ln>
        </p:spPr>
      </p:sp>
      <p:sp>
        <p:nvSpPr>
          <p:cNvPr id="43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Hvala na pažnji.</a:t>
            </a:r>
            <a:endParaRPr b="0" lang="en-US" sz="2000" spc="-1" strike="noStrike">
              <a:solidFill>
                <a:srgbClr val="000000"/>
              </a:solidFill>
              <a:latin typeface="Arial"/>
            </a:endParaRPr>
          </a:p>
        </p:txBody>
      </p:sp>
      <p:sp>
        <p:nvSpPr>
          <p:cNvPr id="434" name="PlaceHolder 3"/>
          <p:cNvSpPr>
            <a:spLocks noGrp="1"/>
          </p:cNvSpPr>
          <p:nvPr>
            <p:ph type="sldNum" idx="6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7A3E1950-8EC3-4DBE-8ADE-113E987A46CB}"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86040" cy="3085920"/>
          </a:xfrm>
          <a:prstGeom prst="rect">
            <a:avLst/>
          </a:prstGeom>
          <a:ln w="0">
            <a:noFill/>
          </a:ln>
        </p:spPr>
      </p:sp>
      <p:sp>
        <p:nvSpPr>
          <p:cNvPr id="37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Problem na koji često nailazimo kod konačnih elemenata jest ograničenje koje dolazi s dikretizacijom iliti meshiranjem domene. Mnogi materijali u stvarnome svijetu nisu jednostavni, već kompozitni odnosno sastoje se od mnogo različitih materijala, i te varijacije mogu biti izuzetno guste, detaljne. Stoga kako bismo dobili točno odnosno barem zadovoljavajuće rješenje, moramo nekako uhvatiti ta mikroskopska svojstva materijala, jer ona najčešće uzrokuju promjene u nekakvim primjerice koeficijentima širenja topline ili permitivnost itd.</a:t>
            </a:r>
            <a:endParaRPr b="0" lang="en-US" sz="2000" spc="-1" strike="noStrike">
              <a:solidFill>
                <a:srgbClr val="000000"/>
              </a:solidFill>
              <a:latin typeface="Arial"/>
            </a:endParaRPr>
          </a:p>
        </p:txBody>
      </p:sp>
      <p:sp>
        <p:nvSpPr>
          <p:cNvPr id="377"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BFCCB766-436E-4B6A-91A2-9038E0C15FC1}"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86040" cy="3085920"/>
          </a:xfrm>
          <a:prstGeom prst="rect">
            <a:avLst/>
          </a:prstGeom>
          <a:ln w="0">
            <a:noFill/>
          </a:ln>
        </p:spPr>
      </p:sp>
      <p:sp>
        <p:nvSpPr>
          <p:cNvPr id="37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Najbanalniji pristup i koji prvi padne napamet jest, pa dobro, samo ćemo zgusnuti mesh. He ali ne treba puno razmišljanja da se zaključi – više ćelija = više nepoznanica i varijabli = ogromne matrice = velika računalna zahtjevnost odnosno dugo vrijeme izvođenja. Kao na primjer na slici gdje se jedva vidi da su to uopće trokutići koliko crnog ima. Tu u igru dolaze višeskalne metode.</a:t>
            </a:r>
            <a:endParaRPr b="0" lang="en-US" sz="2000" spc="-1" strike="noStrike">
              <a:solidFill>
                <a:srgbClr val="000000"/>
              </a:solidFill>
              <a:latin typeface="Arial"/>
            </a:endParaRPr>
          </a:p>
        </p:txBody>
      </p:sp>
      <p:sp>
        <p:nvSpPr>
          <p:cNvPr id="380"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57FBD5F8-BD37-49B3-BA22-A367995FC522}"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5800" y="1143000"/>
            <a:ext cx="5486040" cy="3085920"/>
          </a:xfrm>
          <a:prstGeom prst="rect">
            <a:avLst/>
          </a:prstGeom>
          <a:ln w="0">
            <a:noFill/>
          </a:ln>
        </p:spPr>
      </p:sp>
      <p:sp>
        <p:nvSpPr>
          <p:cNvPr id="38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Pa šta one kažu. Ajmo podijeliti mesh (pa tako i prostor rješenja koje tražimo) na grubu odnosno rijetku skalu i finu odnosno gustu skalu. Gruba skala mora ostati jednostavna i brza za izračunati, a fina mora uhvatiti ona mikroskopska svojstva materijala koja nam određuju fizikalno ponašanje. I onda različite višeskalne metode na različite načine raznim pristupima pojednostave ili ubrzaju računanje tog doprinosa fine skale. Ovdje na slici možemo vidjeti jednu takvu podjelu mesha.</a:t>
            </a:r>
            <a:endParaRPr b="0" lang="en-US" sz="2000" spc="-1" strike="noStrike">
              <a:solidFill>
                <a:srgbClr val="000000"/>
              </a:solidFill>
              <a:latin typeface="Arial"/>
            </a:endParaRPr>
          </a:p>
        </p:txBody>
      </p:sp>
      <p:sp>
        <p:nvSpPr>
          <p:cNvPr id="383" name="PlaceHolder 3"/>
          <p:cNvSpPr>
            <a:spLocks noGrp="1"/>
          </p:cNvSpPr>
          <p:nvPr>
            <p:ph type="sldNum" idx="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D0306043-F214-4595-832F-0A5AE1BED28D}"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5800" y="1143000"/>
            <a:ext cx="5486040" cy="3085920"/>
          </a:xfrm>
          <a:prstGeom prst="rect">
            <a:avLst/>
          </a:prstGeom>
          <a:ln w="0">
            <a:noFill/>
          </a:ln>
        </p:spPr>
      </p:sp>
      <p:sp>
        <p:nvSpPr>
          <p:cNvPr id="38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Jedna od višeskalnih metoda i onda kojom sam se ja bavio jest takozvana lokalizirana ortogonalna dekompozicija. Ovaj slajd sam shvatio da je malo preambiciozan pa neću ulaziti preduboko. U biti, metoda se svodi na računanje ovog operatora korekcije ‘Q’, koji nam omogućuje da umjesto definiranja varijacijske formulacije na finoj skali (malo h), definiramo ju na gruboj skali (veliko H), dok će on „ispraviti” to naše rješenje i u njega ukomponirati pridonose fine skale.</a:t>
            </a:r>
            <a:endParaRPr b="0" lang="en-US" sz="2000" spc="-1" strike="noStrike">
              <a:solidFill>
                <a:srgbClr val="000000"/>
              </a:solidFill>
              <a:latin typeface="Arial"/>
            </a:endParaRPr>
          </a:p>
          <a:p>
            <a:pPr marL="216000" indent="0">
              <a:lnSpc>
                <a:spcPct val="100000"/>
              </a:lnSpc>
              <a:buNone/>
            </a:pPr>
            <a:r>
              <a:rPr b="0" lang="hr-HR" sz="2000" spc="-1" strike="noStrike">
                <a:solidFill>
                  <a:srgbClr val="000000"/>
                </a:solidFill>
                <a:latin typeface="Arial"/>
              </a:rPr>
              <a:t>Ok,ovo je standarda varijacijska formulacija, za neku koercivnu ograničenu eliptičku štoveć bilinearnu formu ‘a’ i desnu stranu ‘L’ tražimo rješenje ‘u’ u Hilbertovom prostoru ‘V’ gdje se nalaze naše testne bazne funkcije (malo h ovdje označava veličinu mesha veličinu jednog trokutića, ćelije, elementa). Okej pa onda možemo naš prostor rješenja podijeliti na one koje možemo uhvatiti našim grubim meshom, meshom na gruboj skali, i one koje ne možemo – koje su u jezgri nekakvog interpolacijskog operatora koji interpolira bilo koju funkciju iz ukupnog prostora svih mogućih rješenja, na funkcijski prostor gustog mesha. Ono što bismo mi idealno htjeli, je funkcijski prostor koji je i dalje povezan s grubim meshom pa stoga efikasno izračunljiv, no a-ortognalan (ortogonalan u odnosu na našu koercivnu V-eliptičnu bilinearnu formu ‘a’) s jezgrom operatora interpolacije na grubu skalu.</a:t>
            </a:r>
            <a:endParaRPr b="0" lang="en-US" sz="2000" spc="-1" strike="noStrike">
              <a:solidFill>
                <a:srgbClr val="000000"/>
              </a:solidFill>
              <a:latin typeface="Arial"/>
            </a:endParaRPr>
          </a:p>
        </p:txBody>
      </p:sp>
      <p:sp>
        <p:nvSpPr>
          <p:cNvPr id="386" name="PlaceHolder 3"/>
          <p:cNvSpPr>
            <a:spLocks noGrp="1"/>
          </p:cNvSpPr>
          <p:nvPr>
            <p:ph type="sldNum" idx="4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3EAF3C52-A356-4BCA-B249-35A7A391AC8E}"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5800" y="1143000"/>
            <a:ext cx="5486040" cy="3085920"/>
          </a:xfrm>
          <a:prstGeom prst="rect">
            <a:avLst/>
          </a:prstGeom>
          <a:ln w="0">
            <a:noFill/>
          </a:ln>
        </p:spPr>
      </p:sp>
      <p:sp>
        <p:nvSpPr>
          <p:cNvPr id="38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Operator korekcije Q nećemo izračunati odjednom, već ćemo postepeno zbrajati pridonose vezane uz svaku grubu ćeliju. Stoga prvo moramo definirati lokalne zakrpe, što je jednostavno gruba ćelija koju promatramu plus ‘k’ susjednih slojeva ćelija. (ovdje možemo vidjeti zakrpu od jednog sloja, ovdje s 2 sloja susjeda).</a:t>
            </a:r>
            <a:endParaRPr b="0" lang="en-US" sz="2000" spc="-1" strike="noStrike">
              <a:solidFill>
                <a:srgbClr val="000000"/>
              </a:solidFill>
              <a:latin typeface="Arial"/>
            </a:endParaRPr>
          </a:p>
        </p:txBody>
      </p:sp>
      <p:sp>
        <p:nvSpPr>
          <p:cNvPr id="389" name="PlaceHolder 3"/>
          <p:cNvSpPr>
            <a:spLocks noGrp="1"/>
          </p:cNvSpPr>
          <p:nvPr>
            <p:ph type="sldNum" idx="4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47D54774-0D65-454E-BECC-F54D06B07BF4}"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5800" y="1143000"/>
            <a:ext cx="5486040" cy="3085920"/>
          </a:xfrm>
          <a:prstGeom prst="rect">
            <a:avLst/>
          </a:prstGeom>
          <a:ln w="0">
            <a:noFill/>
          </a:ln>
        </p:spPr>
      </p:sp>
      <p:sp>
        <p:nvSpPr>
          <p:cNvPr id="3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Zatim trebamo pripremiti nekoliko matrica:</a:t>
            </a:r>
            <a:endParaRPr b="0" lang="en-US" sz="2000" spc="-1" strike="noStrike">
              <a:solidFill>
                <a:srgbClr val="000000"/>
              </a:solidFill>
              <a:latin typeface="Arial"/>
            </a:endParaRPr>
          </a:p>
          <a:p>
            <a:pPr marL="216000" indent="0">
              <a:lnSpc>
                <a:spcPct val="100000"/>
              </a:lnSpc>
              <a:buNone/>
            </a:pPr>
            <a:r>
              <a:rPr b="0" lang="hr-HR" sz="2000" spc="-1" strike="noStrike">
                <a:solidFill>
                  <a:srgbClr val="000000"/>
                </a:solidFill>
                <a:latin typeface="Arial"/>
              </a:rPr>
              <a:t>Matrica lokalno-globalnog-preslikavanja... (okreni slajd).</a:t>
            </a:r>
            <a:endParaRPr b="0" lang="en-US" sz="2000" spc="-1" strike="noStrike">
              <a:solidFill>
                <a:srgbClr val="000000"/>
              </a:solidFill>
              <a:latin typeface="Arial"/>
            </a:endParaRPr>
          </a:p>
          <a:p>
            <a:pPr marL="216000" indent="0">
              <a:lnSpc>
                <a:spcPct val="100000"/>
              </a:lnSpc>
              <a:buNone/>
            </a:pPr>
            <a:r>
              <a:rPr b="0" lang="hr-HR" sz="2000" spc="-1" strike="noStrike">
                <a:solidFill>
                  <a:srgbClr val="000000"/>
                </a:solidFill>
                <a:latin typeface="Arial"/>
              </a:rPr>
              <a:t>Matrica krutosti, matrica masa, lokalni vektor opterećenja, koji definiraju naš fizikalni problem, no potrebni su nam pridonosi od svake fine ćelije ‘t’ odnosno zakrpe ‘l’.</a:t>
            </a:r>
            <a:endParaRPr b="0" lang="en-US" sz="2000" spc="-1" strike="noStrike">
              <a:solidFill>
                <a:srgbClr val="000000"/>
              </a:solidFill>
              <a:latin typeface="Arial"/>
            </a:endParaRPr>
          </a:p>
          <a:p>
            <a:pPr marL="216000" indent="0">
              <a:lnSpc>
                <a:spcPct val="100000"/>
              </a:lnSpc>
              <a:buNone/>
            </a:pPr>
            <a:r>
              <a:rPr b="0" lang="hr-HR" sz="2000" spc="-1" strike="noStrike">
                <a:solidFill>
                  <a:srgbClr val="000000"/>
                </a:solidFill>
                <a:latin typeface="Arial"/>
              </a:rPr>
              <a:t>Matrica korekcije ruba koja će primijeniti Dirichletove rubne uvjete na problem.</a:t>
            </a:r>
            <a:endParaRPr b="0" lang="en-US" sz="2000" spc="-1" strike="noStrike">
              <a:solidFill>
                <a:srgbClr val="000000"/>
              </a:solidFill>
              <a:latin typeface="Arial"/>
            </a:endParaRPr>
          </a:p>
          <a:p>
            <a:pPr marL="216000" indent="0">
              <a:lnSpc>
                <a:spcPct val="100000"/>
              </a:lnSpc>
              <a:buNone/>
            </a:pPr>
            <a:r>
              <a:rPr b="0" lang="hr-HR" sz="2000" spc="-1" strike="noStrike">
                <a:solidFill>
                  <a:srgbClr val="000000"/>
                </a:solidFill>
                <a:latin typeface="Arial"/>
              </a:rPr>
              <a:t>Matrice lokalnih restrikcija koje iz ukupnih matrica dohvaćaju elemente vezane uz konkretnu zakrpu.</a:t>
            </a:r>
            <a:endParaRPr b="0" lang="en-US" sz="2000" spc="-1" strike="noStrike">
              <a:solidFill>
                <a:srgbClr val="000000"/>
              </a:solidFill>
              <a:latin typeface="Arial"/>
            </a:endParaRPr>
          </a:p>
          <a:p>
            <a:pPr marL="216000" indent="0">
              <a:lnSpc>
                <a:spcPct val="100000"/>
              </a:lnSpc>
              <a:buNone/>
            </a:pPr>
            <a:r>
              <a:rPr b="0" lang="hr-HR" sz="2000" spc="-1" strike="noStrike">
                <a:solidFill>
                  <a:srgbClr val="000000"/>
                </a:solidFill>
                <a:latin typeface="Arial"/>
              </a:rPr>
              <a:t>Matrica projekcije ili interpolacije s grube na finu skalu.</a:t>
            </a:r>
            <a:endParaRPr b="0" lang="en-US" sz="2000" spc="-1" strike="noStrike">
              <a:solidFill>
                <a:srgbClr val="000000"/>
              </a:solidFill>
              <a:latin typeface="Arial"/>
            </a:endParaRPr>
          </a:p>
        </p:txBody>
      </p:sp>
      <p:sp>
        <p:nvSpPr>
          <p:cNvPr id="392" name="PlaceHolder 3"/>
          <p:cNvSpPr>
            <a:spLocks noGrp="1"/>
          </p:cNvSpPr>
          <p:nvPr>
            <p:ph type="sldNum" idx="4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DF8C64FC-A9B9-40CC-8226-7163FB8E6D47}"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86040" cy="3085920"/>
          </a:xfrm>
          <a:prstGeom prst="rect">
            <a:avLst/>
          </a:prstGeom>
          <a:ln w="0">
            <a:noFill/>
          </a:ln>
        </p:spPr>
      </p:sp>
      <p:sp>
        <p:nvSpPr>
          <p:cNvPr id="39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hr-HR" sz="2000" spc="-1" strike="noStrike">
                <a:solidFill>
                  <a:srgbClr val="000000"/>
                </a:solidFill>
                <a:latin typeface="Arial"/>
              </a:rPr>
              <a:t>...koja će indekse 1-3 lokalne fine ćelije preslikati u čvorove i-i+2 na čitavom finom meshu.</a:t>
            </a:r>
            <a:endParaRPr b="0" lang="en-US" sz="2000" spc="-1" strike="noStrike">
              <a:solidFill>
                <a:srgbClr val="000000"/>
              </a:solidFill>
              <a:latin typeface="Arial"/>
            </a:endParaRPr>
          </a:p>
        </p:txBody>
      </p:sp>
      <p:sp>
        <p:nvSpPr>
          <p:cNvPr id="395" name="PlaceHolder 3"/>
          <p:cNvSpPr>
            <a:spLocks noGrp="1"/>
          </p:cNvSpPr>
          <p:nvPr>
            <p:ph type="sldNum" idx="4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hr-HR" sz="1200" spc="-1" strike="noStrike">
                <a:solidFill>
                  <a:srgbClr val="000000"/>
                </a:solidFill>
                <a:latin typeface="Times New Roman"/>
              </a:defRPr>
            </a:lvl1pPr>
          </a:lstStyle>
          <a:p>
            <a:pPr indent="0" algn="r">
              <a:lnSpc>
                <a:spcPct val="100000"/>
              </a:lnSpc>
              <a:buNone/>
            </a:pPr>
            <a:fld id="{55C8DE2B-BCD1-44EF-BB8D-6829DB8D1765}" type="slidenum">
              <a:rPr b="0" lang="hr-HR"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Naslovni slajd">
    <p:spTree>
      <p:nvGrpSpPr>
        <p:cNvPr id="1" name=""/>
        <p:cNvGrpSpPr/>
        <p:nvPr/>
      </p:nvGrpSpPr>
      <p:grpSpPr>
        <a:xfrm>
          <a:off x="0" y="0"/>
          <a:ext cx="0" cy="0"/>
          <a:chOff x="0" y="0"/>
          <a:chExt cx="0" cy="0"/>
        </a:xfrm>
      </p:grpSpPr>
      <p:sp>
        <p:nvSpPr>
          <p:cNvPr id="9"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1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9EC5949-5171-414B-97C3-6226B3A60BD7}"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Prazno">
    <p:spTree>
      <p:nvGrpSpPr>
        <p:cNvPr id="1" name=""/>
        <p:cNvGrpSpPr/>
        <p:nvPr/>
      </p:nvGrpSpPr>
      <p:grpSpPr>
        <a:xfrm>
          <a:off x="0" y="0"/>
          <a:ext cx="0" cy="0"/>
          <a:chOff x="0" y="0"/>
          <a:chExt cx="0" cy="0"/>
        </a:xfrm>
      </p:grpSpPr>
      <p:sp>
        <p:nvSpPr>
          <p:cNvPr id="108"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1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11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EAF43AA0-DDFB-442A-95C5-448CD391340F}"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razno">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A739D096-B7C8-4966-93B3-891C045F0F98}"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adržaj s opisom">
    <p:spTree>
      <p:nvGrpSpPr>
        <p:cNvPr id="1" name=""/>
        <p:cNvGrpSpPr/>
        <p:nvPr/>
      </p:nvGrpSpPr>
      <p:grpSpPr>
        <a:xfrm>
          <a:off x="0" y="0"/>
          <a:ext cx="0" cy="0"/>
          <a:chOff x="0" y="0"/>
          <a:chExt cx="0" cy="0"/>
        </a:xfrm>
      </p:grpSpPr>
      <p:sp>
        <p:nvSpPr>
          <p:cNvPr id="121"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1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1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30"/>
          </p:nvPr>
        </p:nvSpPr>
        <p:spPr/>
        <p:txBody>
          <a:bodyPr/>
          <a:p>
            <a:fld id="{033FD89E-6553-4C0D-942C-DF5B84F22B62}" type="slidenum">
              <a:t>&lt;#&gt;</a:t>
            </a:fld>
          </a:p>
        </p:txBody>
      </p:sp>
      <p:sp>
        <p:nvSpPr>
          <p:cNvPr id="7" name="PlaceHolder 6"/>
          <p:cNvSpPr>
            <a:spLocks noGrp="1"/>
          </p:cNvSpPr>
          <p:nvPr>
            <p:ph type="dt" idx="28"/>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lika s opisom">
    <p:spTree>
      <p:nvGrpSpPr>
        <p:cNvPr id="1" name=""/>
        <p:cNvGrpSpPr/>
        <p:nvPr/>
      </p:nvGrpSpPr>
      <p:grpSpPr>
        <a:xfrm>
          <a:off x="0" y="0"/>
          <a:ext cx="0" cy="0"/>
          <a:chOff x="0" y="0"/>
          <a:chExt cx="0" cy="0"/>
        </a:xfrm>
      </p:grpSpPr>
      <p:sp>
        <p:nvSpPr>
          <p:cNvPr id="133"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1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298BC0DA-ED5C-4203-88B9-25B5D77CCC45}" type="slidenum">
              <a:t>&lt;#&gt;</a:t>
            </a:fld>
          </a:p>
        </p:txBody>
      </p:sp>
      <p:sp>
        <p:nvSpPr>
          <p:cNvPr id="7" name="PlaceHolder 6"/>
          <p:cNvSpPr>
            <a:spLocks noGrp="1"/>
          </p:cNvSpPr>
          <p:nvPr>
            <p:ph type="dt" idx="31"/>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va Sadržaj_">
    <p:spTree>
      <p:nvGrpSpPr>
        <p:cNvPr id="1" name=""/>
        <p:cNvGrpSpPr/>
        <p:nvPr/>
      </p:nvGrpSpPr>
      <p:grpSpPr>
        <a:xfrm>
          <a:off x="0" y="0"/>
          <a:ext cx="0" cy="0"/>
          <a:chOff x="0" y="0"/>
          <a:chExt cx="0" cy="0"/>
        </a:xfrm>
      </p:grpSpPr>
      <p:sp>
        <p:nvSpPr>
          <p:cNvPr id="146"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1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1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4ECCF771-F1F2-4322-A1CF-3AA3721024D6}"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Naslov i okomiti tekst">
    <p:spTree>
      <p:nvGrpSpPr>
        <p:cNvPr id="1" name=""/>
        <p:cNvGrpSpPr/>
        <p:nvPr/>
      </p:nvGrpSpPr>
      <p:grpSpPr>
        <a:xfrm>
          <a:off x="0" y="0"/>
          <a:ext cx="0" cy="0"/>
          <a:chOff x="0" y="0"/>
          <a:chExt cx="0" cy="0"/>
        </a:xfrm>
      </p:grpSpPr>
      <p:sp>
        <p:nvSpPr>
          <p:cNvPr id="20"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1663E82-2E08-4008-ACAE-81D9484C613B}"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Okomiti naslov i tekst">
    <p:spTree>
      <p:nvGrpSpPr>
        <p:cNvPr id="1" name=""/>
        <p:cNvGrpSpPr/>
        <p:nvPr/>
      </p:nvGrpSpPr>
      <p:grpSpPr>
        <a:xfrm>
          <a:off x="0" y="0"/>
          <a:ext cx="0" cy="0"/>
          <a:chOff x="0" y="0"/>
          <a:chExt cx="0" cy="0"/>
        </a:xfrm>
      </p:grpSpPr>
      <p:sp>
        <p:nvSpPr>
          <p:cNvPr id="32"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14AB12DE-F5F4-4144-B8E7-3751265B1B22}"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Naslov i sadržaj">
    <p:spTree>
      <p:nvGrpSpPr>
        <p:cNvPr id="1" name=""/>
        <p:cNvGrpSpPr/>
        <p:nvPr/>
      </p:nvGrpSpPr>
      <p:grpSpPr>
        <a:xfrm>
          <a:off x="0" y="0"/>
          <a:ext cx="0" cy="0"/>
          <a:chOff x="0" y="0"/>
          <a:chExt cx="0" cy="0"/>
        </a:xfrm>
      </p:grpSpPr>
      <p:sp>
        <p:nvSpPr>
          <p:cNvPr id="44"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9D914218-F7A1-4737-BCEA-D5A4D638898F}"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Naslov i sadržaj">
    <p:spTree>
      <p:nvGrpSpPr>
        <p:cNvPr id="1" name=""/>
        <p:cNvGrpSpPr/>
        <p:nvPr/>
      </p:nvGrpSpPr>
      <p:grpSpPr>
        <a:xfrm>
          <a:off x="0" y="0"/>
          <a:ext cx="0" cy="0"/>
          <a:chOff x="0" y="0"/>
          <a:chExt cx="0" cy="0"/>
        </a:xfrm>
      </p:grpSpPr>
      <p:sp>
        <p:nvSpPr>
          <p:cNvPr id="47"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4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9923C22C-7CBD-4E44-861F-124C48970EC5}"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Zaglavlje sekcije">
    <p:spTree>
      <p:nvGrpSpPr>
        <p:cNvPr id="1" name=""/>
        <p:cNvGrpSpPr/>
        <p:nvPr/>
      </p:nvGrpSpPr>
      <p:grpSpPr>
        <a:xfrm>
          <a:off x="0" y="0"/>
          <a:ext cx="0" cy="0"/>
          <a:chOff x="0" y="0"/>
          <a:chExt cx="0" cy="0"/>
        </a:xfrm>
      </p:grpSpPr>
      <p:sp>
        <p:nvSpPr>
          <p:cNvPr id="58"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0630B76C-4510-4BDE-8EBC-A38A663D380F}"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va Sadržaj">
    <p:spTree>
      <p:nvGrpSpPr>
        <p:cNvPr id="1" name=""/>
        <p:cNvGrpSpPr/>
        <p:nvPr/>
      </p:nvGrpSpPr>
      <p:grpSpPr>
        <a:xfrm>
          <a:off x="0" y="0"/>
          <a:ext cx="0" cy="0"/>
          <a:chOff x="0" y="0"/>
          <a:chExt cx="0" cy="0"/>
        </a:xfrm>
      </p:grpSpPr>
      <p:sp>
        <p:nvSpPr>
          <p:cNvPr id="71"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1A7D92BE-F6D9-4BBB-BBCA-24A3BB7B8B38}"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Usporedba">
    <p:spTree>
      <p:nvGrpSpPr>
        <p:cNvPr id="1" name=""/>
        <p:cNvGrpSpPr/>
        <p:nvPr/>
      </p:nvGrpSpPr>
      <p:grpSpPr>
        <a:xfrm>
          <a:off x="0" y="0"/>
          <a:ext cx="0" cy="0"/>
          <a:chOff x="0" y="0"/>
          <a:chExt cx="0" cy="0"/>
        </a:xfrm>
      </p:grpSpPr>
      <p:sp>
        <p:nvSpPr>
          <p:cNvPr id="86"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8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072AFD1D-4106-47D4-830C-615F1A614388}"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Samo naslov">
    <p:spTree>
      <p:nvGrpSpPr>
        <p:cNvPr id="1" name=""/>
        <p:cNvGrpSpPr/>
        <p:nvPr/>
      </p:nvGrpSpPr>
      <p:grpSpPr>
        <a:xfrm>
          <a:off x="0" y="0"/>
          <a:ext cx="0" cy="0"/>
          <a:chOff x="0" y="0"/>
          <a:chExt cx="0" cy="0"/>
        </a:xfrm>
      </p:grpSpPr>
      <p:sp>
        <p:nvSpPr>
          <p:cNvPr id="97" name="PlaceHolder 1"/>
          <p:cNvSpPr>
            <a:spLocks noGrp="1"/>
          </p:cNvSpPr>
          <p:nvPr>
            <p:ph type="title"/>
          </p:nvPr>
        </p:nvSpPr>
        <p:spPr>
          <a:xfrm>
            <a:off x="581040" y="1020600"/>
            <a:ext cx="10993320" cy="1474560"/>
          </a:xfrm>
          <a:prstGeom prst="rect">
            <a:avLst/>
          </a:prstGeom>
          <a:noFill/>
          <a:ln w="0">
            <a:noFill/>
          </a:ln>
        </p:spPr>
        <p:txBody>
          <a:bodyPr lIns="0" rIns="0" tIns="0" bIns="0" anchor="ctr">
            <a:noAutofit/>
          </a:bodyPr>
          <a:p>
            <a:pPr indent="0">
              <a:buNone/>
            </a:pPr>
            <a:endParaRPr b="0" lang="hr-HR" sz="1800" spc="-1" strike="noStrike">
              <a:solidFill>
                <a:schemeClr val="dk1"/>
              </a:solidFill>
              <a:latin typeface="Gill Sans MT"/>
            </a:endParaRPr>
          </a:p>
        </p:txBody>
      </p:sp>
      <p:sp>
        <p:nvSpPr>
          <p:cNvPr id="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r-HR" sz="1800" spc="-1" strike="noStrike">
              <a:solidFill>
                <a:schemeClr val="dk2"/>
              </a:solidFill>
              <a:latin typeface="Gill Sans MT"/>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E375F9D2-0B52-4CE2-ADFB-D8FE82925CD8}" type="slidenum">
              <a:t>&lt;#&gt;</a:t>
            </a:fld>
          </a:p>
        </p:txBody>
      </p:sp>
      <p:sp>
        <p:nvSpPr>
          <p:cNvPr id="7" name="PlaceHolder 6"/>
          <p:cNvSpPr>
            <a:spLocks noGrp="1"/>
          </p:cNvSpPr>
          <p:nvPr>
            <p:ph type="dt" idx="22"/>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2.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3.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Relationship Id="rId3" Type="http://schemas.openxmlformats.org/officeDocument/2006/relationships/slideLayout" Target="../slideLayouts/slideLayout5.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6.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7.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8.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9.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0.xml"/><Relationship Id="rId3"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 name="Pravokutnik 6"/>
          <p:cNvSpPr/>
          <p:nvPr/>
        </p:nvSpPr>
        <p:spPr>
          <a:xfrm>
            <a:off x="446400" y="3085920"/>
            <a:ext cx="11262600" cy="330444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 name="PlaceHolder 1"/>
          <p:cNvSpPr>
            <a:spLocks noGrp="1"/>
          </p:cNvSpPr>
          <p:nvPr>
            <p:ph type="title"/>
          </p:nvPr>
        </p:nvSpPr>
        <p:spPr>
          <a:xfrm>
            <a:off x="581040" y="1020600"/>
            <a:ext cx="10993320" cy="1474560"/>
          </a:xfrm>
          <a:prstGeom prst="rect">
            <a:avLst/>
          </a:prstGeom>
          <a:noFill/>
          <a:ln w="0">
            <a:noFill/>
          </a:ln>
        </p:spPr>
        <p:txBody>
          <a:bodyPr lIns="91440" rIns="91440" tIns="45720" bIns="45720" anchor="b">
            <a:normAutofit/>
          </a:bodyPr>
          <a:p>
            <a:pPr indent="0" defTabSz="457200">
              <a:lnSpc>
                <a:spcPct val="100000"/>
              </a:lnSpc>
              <a:buNone/>
            </a:pPr>
            <a:r>
              <a:rPr b="0" lang="hr-HR" sz="3600" spc="-1" strike="noStrike" cap="all">
                <a:solidFill>
                  <a:schemeClr val="accent1"/>
                </a:solidFill>
                <a:latin typeface="Gill Sans MT"/>
              </a:rPr>
              <a:t>Kliknite da biste uredili stil naslova matrice</a:t>
            </a:r>
            <a:endParaRPr b="0" lang="hr-HR" sz="3600" spc="-1" strike="noStrike">
              <a:solidFill>
                <a:schemeClr val="dk1"/>
              </a:solidFill>
              <a:latin typeface="Gill Sans MT"/>
            </a:endParaRPr>
          </a:p>
        </p:txBody>
      </p:sp>
      <p:sp>
        <p:nvSpPr>
          <p:cNvPr id="5" name="PlaceHolder 2"/>
          <p:cNvSpPr>
            <a:spLocks noGrp="1"/>
          </p:cNvSpPr>
          <p:nvPr>
            <p:ph type="dt" idx="1"/>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1">
                    <a:lumMod val="75000"/>
                    <a:lumOff val="25000"/>
                  </a:schemeClr>
                </a:solidFill>
                <a:latin typeface="Gill Sans MT"/>
              </a:defRPr>
            </a:lvl1pPr>
          </a:lstStyle>
          <a:p>
            <a:pPr indent="0" algn="r" defTabSz="457200">
              <a:lnSpc>
                <a:spcPct val="100000"/>
              </a:lnSpc>
              <a:buNone/>
            </a:pPr>
            <a:r>
              <a:rPr b="0" lang="hr-HR" sz="900" spc="-1" strike="noStrike">
                <a:solidFill>
                  <a:schemeClr val="accent1">
                    <a:lumMod val="75000"/>
                    <a:lumOff val="25000"/>
                  </a:schemeClr>
                </a:solidFill>
                <a:latin typeface="Gill Sans MT"/>
              </a:rPr>
              <a:t>&lt;date/time&gt;</a:t>
            </a:r>
            <a:endParaRPr b="0" lang="en-US" sz="900" spc="-1" strike="noStrike">
              <a:solidFill>
                <a:srgbClr val="000000"/>
              </a:solidFill>
              <a:latin typeface="Times New Roman"/>
            </a:endParaRPr>
          </a:p>
        </p:txBody>
      </p:sp>
      <p:sp>
        <p:nvSpPr>
          <p:cNvPr id="6" name="PlaceHolder 3"/>
          <p:cNvSpPr>
            <a:spLocks noGrp="1"/>
          </p:cNvSpPr>
          <p:nvPr>
            <p:ph type="ftr" idx="2"/>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 name="PlaceHolder 4"/>
          <p:cNvSpPr>
            <a:spLocks noGrp="1"/>
          </p:cNvSpPr>
          <p:nvPr>
            <p:ph type="sldNum" idx="3"/>
          </p:nvPr>
        </p:nvSpPr>
        <p:spPr>
          <a:xfrm>
            <a:off x="10558440" y="5956200"/>
            <a:ext cx="101592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1">
                    <a:lumMod val="75000"/>
                    <a:lumOff val="25000"/>
                  </a:schemeClr>
                </a:solidFill>
                <a:latin typeface="Gill Sans MT"/>
              </a:defRPr>
            </a:lvl1pPr>
          </a:lstStyle>
          <a:p>
            <a:pPr indent="0" algn="r" defTabSz="457200">
              <a:lnSpc>
                <a:spcPct val="100000"/>
              </a:lnSpc>
              <a:buNone/>
            </a:pPr>
            <a:fld id="{17C16E3D-8AF5-4415-BF77-45BC3105C121}" type="slidenum">
              <a:rPr b="0" lang="hr-HR" sz="900" spc="-1" strike="noStrike">
                <a:solidFill>
                  <a:schemeClr val="accent1">
                    <a:lumMod val="75000"/>
                    <a:lumOff val="25000"/>
                  </a:schemeClr>
                </a:solidFill>
                <a:latin typeface="Gill Sans MT"/>
              </a:rPr>
              <a:t>&lt;number&gt;</a:t>
            </a:fld>
            <a:endParaRPr b="0" lang="en-US" sz="900" spc="-1" strike="noStrike">
              <a:solidFill>
                <a:srgbClr val="000000"/>
              </a:solidFill>
              <a:latin typeface="Times New Roman"/>
            </a:endParaRPr>
          </a:p>
        </p:txBody>
      </p:sp>
      <p:sp>
        <p:nvSpPr>
          <p:cNvPr id="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r-HR" sz="1800" spc="-1" strike="noStrike">
                <a:solidFill>
                  <a:schemeClr val="dk2"/>
                </a:solidFill>
                <a:latin typeface="Gill Sans MT"/>
              </a:rPr>
              <a:t>Click to edit the outline text format</a:t>
            </a:r>
            <a:endParaRPr b="0" lang="hr-HR" sz="1800" spc="-1" strike="noStrike">
              <a:solidFill>
                <a:schemeClr val="dk2"/>
              </a:solidFill>
              <a:latin typeface="Gill Sans MT"/>
            </a:endParaRPr>
          </a:p>
          <a:p>
            <a:pPr lvl="1" marL="864000" indent="-324000">
              <a:spcBef>
                <a:spcPts val="1134"/>
              </a:spcBef>
              <a:buClr>
                <a:srgbClr val="000000"/>
              </a:buClr>
              <a:buSzPct val="75000"/>
              <a:buFont typeface="Symbol" charset="2"/>
              <a:buChar char=""/>
            </a:pPr>
            <a:r>
              <a:rPr b="0" lang="hr-HR" sz="1400" spc="-1" strike="noStrike">
                <a:solidFill>
                  <a:schemeClr val="dk2"/>
                </a:solidFill>
                <a:latin typeface="Gill Sans MT"/>
              </a:rPr>
              <a:t>Second Outline Level</a:t>
            </a:r>
            <a:endParaRPr b="0" lang="hr-HR" sz="1400" spc="-1" strike="noStrike">
              <a:solidFill>
                <a:schemeClr val="dk2"/>
              </a:solidFill>
              <a:latin typeface="Gill Sans MT"/>
            </a:endParaRPr>
          </a:p>
          <a:p>
            <a:pPr lvl="2" marL="1296000" indent="-288000">
              <a:spcBef>
                <a:spcPts val="850"/>
              </a:spcBef>
              <a:buClr>
                <a:srgbClr val="000000"/>
              </a:buClr>
              <a:buSzPct val="45000"/>
              <a:buFont typeface="Wingdings" charset="2"/>
              <a:buChar char=""/>
            </a:pPr>
            <a:r>
              <a:rPr b="0" lang="hr-HR" sz="1200" spc="-1" strike="noStrike">
                <a:solidFill>
                  <a:schemeClr val="dk2"/>
                </a:solidFill>
                <a:latin typeface="Gill Sans MT"/>
              </a:rPr>
              <a:t>Third Outline Level</a:t>
            </a:r>
            <a:endParaRPr b="0" lang="hr-HR" sz="1200" spc="-1" strike="noStrike">
              <a:solidFill>
                <a:schemeClr val="dk2"/>
              </a:solidFill>
              <a:latin typeface="Gill Sans MT"/>
            </a:endParaRPr>
          </a:p>
          <a:p>
            <a:pPr lvl="3" marL="1728000" indent="-216000">
              <a:spcBef>
                <a:spcPts val="567"/>
              </a:spcBef>
              <a:buClr>
                <a:srgbClr val="000000"/>
              </a:buClr>
              <a:buSzPct val="75000"/>
              <a:buFont typeface="Symbol" charset="2"/>
              <a:buChar char=""/>
            </a:pPr>
            <a:r>
              <a:rPr b="0" lang="hr-HR" sz="1200" spc="-1" strike="noStrike">
                <a:solidFill>
                  <a:schemeClr val="dk2"/>
                </a:solidFill>
                <a:latin typeface="Gill Sans MT"/>
              </a:rPr>
              <a:t>Fourth Outline Level</a:t>
            </a:r>
            <a:endParaRPr b="0" lang="hr-HR" sz="1200" spc="-1" strike="noStrike">
              <a:solidFill>
                <a:schemeClr val="dk2"/>
              </a:solidFill>
              <a:latin typeface="Gill Sans MT"/>
            </a:endParaRPr>
          </a:p>
          <a:p>
            <a:pPr lvl="4" marL="2160000" indent="-216000">
              <a:spcBef>
                <a:spcPts val="283"/>
              </a:spcBef>
              <a:buClr>
                <a:srgbClr val="000000"/>
              </a:buClr>
              <a:buSzPct val="45000"/>
              <a:buFont typeface="Wingdings" charset="2"/>
              <a:buChar char=""/>
            </a:pPr>
            <a:r>
              <a:rPr b="0" lang="hr-HR" sz="2000" spc="-1" strike="noStrike">
                <a:solidFill>
                  <a:schemeClr val="dk2"/>
                </a:solidFill>
                <a:latin typeface="Gill Sans MT"/>
              </a:rPr>
              <a:t>Fifth Outline Level</a:t>
            </a:r>
            <a:endParaRPr b="0" lang="hr-HR" sz="2000" spc="-1" strike="noStrike">
              <a:solidFill>
                <a:schemeClr val="dk2"/>
              </a:solidFill>
              <a:latin typeface="Gill Sans MT"/>
            </a:endParaRPr>
          </a:p>
          <a:p>
            <a:pPr lvl="5" marL="2592000" indent="-216000">
              <a:spcBef>
                <a:spcPts val="283"/>
              </a:spcBef>
              <a:buClr>
                <a:srgbClr val="000000"/>
              </a:buClr>
              <a:buSzPct val="45000"/>
              <a:buFont typeface="Wingdings" charset="2"/>
              <a:buChar char=""/>
            </a:pPr>
            <a:r>
              <a:rPr b="0" lang="hr-HR" sz="2000" spc="-1" strike="noStrike">
                <a:solidFill>
                  <a:schemeClr val="dk2"/>
                </a:solidFill>
                <a:latin typeface="Gill Sans MT"/>
              </a:rPr>
              <a:t>Sixth Outline Level</a:t>
            </a:r>
            <a:endParaRPr b="0" lang="hr-HR" sz="2000" spc="-1" strike="noStrike">
              <a:solidFill>
                <a:schemeClr val="dk2"/>
              </a:solidFill>
              <a:latin typeface="Gill Sans MT"/>
            </a:endParaRPr>
          </a:p>
          <a:p>
            <a:pPr lvl="6" marL="3024000" indent="-216000">
              <a:spcBef>
                <a:spcPts val="283"/>
              </a:spcBef>
              <a:buClr>
                <a:srgbClr val="000000"/>
              </a:buClr>
              <a:buSzPct val="45000"/>
              <a:buFont typeface="Wingdings" charset="2"/>
              <a:buChar char=""/>
            </a:pPr>
            <a:r>
              <a:rPr b="0" lang="hr-HR" sz="2000" spc="-1" strike="noStrike">
                <a:solidFill>
                  <a:schemeClr val="dk2"/>
                </a:solidFill>
                <a:latin typeface="Gill Sans MT"/>
              </a:rPr>
              <a:t>Seventh Outline Level</a:t>
            </a:r>
            <a:endParaRPr b="0" lang="hr-HR" sz="2000" spc="-1" strike="noStrike">
              <a:solidFill>
                <a:schemeClr val="dk2"/>
              </a:solidFill>
              <a:latin typeface="Gill Sans MT"/>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2"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3"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4" name="Pravokutnik 8"/>
          <p:cNvSpPr/>
          <p:nvPr/>
        </p:nvSpPr>
        <p:spPr>
          <a:xfrm>
            <a:off x="447840" y="5141880"/>
            <a:ext cx="11297880" cy="127440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5" name="PlaceHolder 1"/>
          <p:cNvSpPr>
            <a:spLocks noGrp="1"/>
          </p:cNvSpPr>
          <p:nvPr>
            <p:ph type="title"/>
          </p:nvPr>
        </p:nvSpPr>
        <p:spPr>
          <a:xfrm>
            <a:off x="581040" y="5262120"/>
            <a:ext cx="4908960" cy="689040"/>
          </a:xfrm>
          <a:prstGeom prst="rect">
            <a:avLst/>
          </a:prstGeom>
          <a:noFill/>
          <a:ln w="0">
            <a:noFill/>
          </a:ln>
        </p:spPr>
        <p:txBody>
          <a:bodyPr lIns="91440" rIns="91440" tIns="45720" bIns="45720" anchor="ctr">
            <a:noAutofit/>
          </a:bodyPr>
          <a:p>
            <a:pPr indent="0" defTabSz="457200">
              <a:lnSpc>
                <a:spcPct val="100000"/>
              </a:lnSpc>
              <a:buNone/>
            </a:pPr>
            <a:r>
              <a:rPr b="0" lang="hr-HR" sz="2000" spc="-1" strike="noStrike" cap="all">
                <a:solidFill>
                  <a:schemeClr val="accent1">
                    <a:lumMod val="75000"/>
                    <a:lumOff val="25000"/>
                  </a:schemeClr>
                </a:solidFill>
                <a:latin typeface="Gill Sans MT"/>
              </a:rPr>
              <a:t>Kliknite da biste uredili stil naslova matrice</a:t>
            </a:r>
            <a:endParaRPr b="0" lang="hr-HR" sz="2000" spc="-1" strike="noStrike">
              <a:solidFill>
                <a:schemeClr val="dk1"/>
              </a:solidFill>
              <a:latin typeface="Gill Sans MT"/>
            </a:endParaRPr>
          </a:p>
        </p:txBody>
      </p:sp>
      <p:sp>
        <p:nvSpPr>
          <p:cNvPr id="116" name="PlaceHolder 2"/>
          <p:cNvSpPr>
            <a:spLocks noGrp="1"/>
          </p:cNvSpPr>
          <p:nvPr>
            <p:ph type="body"/>
          </p:nvPr>
        </p:nvSpPr>
        <p:spPr>
          <a:xfrm>
            <a:off x="447840" y="601200"/>
            <a:ext cx="11292480" cy="4204440"/>
          </a:xfrm>
          <a:prstGeom prst="rect">
            <a:avLst/>
          </a:prstGeom>
          <a:noFill/>
          <a:ln w="0">
            <a:noFill/>
          </a:ln>
        </p:spPr>
        <p:txBody>
          <a:bodyPr lIns="91440" rIns="91440" tIns="45720" bIns="45720" anchor="ctr">
            <a:normAutofit/>
          </a:bodyPr>
          <a:p>
            <a:pPr marL="432000" indent="-324000" defTabSz="457200">
              <a:lnSpc>
                <a:spcPct val="100000"/>
              </a:lnSpc>
              <a:spcBef>
                <a:spcPts val="400"/>
              </a:spcBef>
              <a:spcAft>
                <a:spcPts val="601"/>
              </a:spcAft>
              <a:buClr>
                <a:srgbClr val="000000"/>
              </a:buClr>
              <a:buSzPct val="45000"/>
              <a:buFont typeface="Wingdings" charset="2"/>
              <a:buChar char=""/>
            </a:pPr>
            <a:r>
              <a:rPr b="0" lang="hr-HR" sz="2000" spc="-1" strike="noStrike">
                <a:solidFill>
                  <a:schemeClr val="dk2"/>
                </a:solidFill>
                <a:latin typeface="Gill Sans MT"/>
              </a:rPr>
              <a:t>Uređivanje stilova teksta matrice</a:t>
            </a:r>
            <a:endParaRPr b="0" lang="hr-HR" sz="2000" spc="-1" strike="noStrike">
              <a:solidFill>
                <a:schemeClr val="dk2"/>
              </a:solidFill>
              <a:latin typeface="Gill Sans MT"/>
            </a:endParaRPr>
          </a:p>
          <a:p>
            <a:pPr lvl="1" marL="864000" indent="-324000" defTabSz="457200">
              <a:lnSpc>
                <a:spcPct val="100000"/>
              </a:lnSpc>
              <a:spcBef>
                <a:spcPts val="360"/>
              </a:spcBef>
              <a:spcAft>
                <a:spcPts val="601"/>
              </a:spcAft>
              <a:buClr>
                <a:srgbClr val="000000"/>
              </a:buClr>
              <a:buSzPct val="75000"/>
              <a:buFont typeface="Symbol" charset="2"/>
              <a:buChar char=""/>
            </a:pPr>
            <a:r>
              <a:rPr b="0" lang="hr-HR" sz="1800" spc="-1" strike="noStrike">
                <a:solidFill>
                  <a:schemeClr val="dk2"/>
                </a:solidFill>
                <a:latin typeface="Gill Sans MT"/>
              </a:rPr>
              <a:t>Druga razina</a:t>
            </a:r>
            <a:endParaRPr b="0" lang="hr-HR" sz="1800" spc="-1" strike="noStrike">
              <a:solidFill>
                <a:schemeClr val="dk2"/>
              </a:solidFill>
              <a:latin typeface="Gill Sans MT"/>
            </a:endParaRPr>
          </a:p>
          <a:p>
            <a:pPr lvl="2" marL="1296000" indent="-288000" defTabSz="457200">
              <a:lnSpc>
                <a:spcPct val="100000"/>
              </a:lnSpc>
              <a:spcBef>
                <a:spcPts val="320"/>
              </a:spcBef>
              <a:spcAft>
                <a:spcPts val="601"/>
              </a:spcAft>
              <a:buClr>
                <a:srgbClr val="000000"/>
              </a:buClr>
              <a:buSzPct val="45000"/>
              <a:buFont typeface="Wingdings" charset="2"/>
              <a:buChar char=""/>
            </a:pPr>
            <a:r>
              <a:rPr b="0" lang="hr-HR" sz="1600" spc="-1" strike="noStrike">
                <a:solidFill>
                  <a:schemeClr val="dk2"/>
                </a:solidFill>
                <a:latin typeface="Gill Sans MT"/>
              </a:rPr>
              <a:t>Treća razina</a:t>
            </a:r>
            <a:endParaRPr b="0" lang="hr-HR" sz="1600" spc="-1" strike="noStrike">
              <a:solidFill>
                <a:schemeClr val="dk2"/>
              </a:solidFill>
              <a:latin typeface="Gill Sans MT"/>
            </a:endParaRPr>
          </a:p>
          <a:p>
            <a:pPr lvl="3" marL="1728000" indent="-216000" defTabSz="457200">
              <a:lnSpc>
                <a:spcPct val="100000"/>
              </a:lnSpc>
              <a:spcBef>
                <a:spcPts val="281"/>
              </a:spcBef>
              <a:spcAft>
                <a:spcPts val="601"/>
              </a:spcAft>
              <a:buClr>
                <a:srgbClr val="000000"/>
              </a:buClr>
              <a:buSzPct val="75000"/>
              <a:buFont typeface="Symbol" charset="2"/>
              <a:buChar char=""/>
            </a:pPr>
            <a:r>
              <a:rPr b="0" lang="hr-HR" sz="1400" spc="-1" strike="noStrike">
                <a:solidFill>
                  <a:schemeClr val="dk2"/>
                </a:solidFill>
                <a:latin typeface="Gill Sans MT"/>
              </a:rPr>
              <a:t>Četvrta razina</a:t>
            </a:r>
            <a:endParaRPr b="0" lang="hr-HR" sz="1400" spc="-1" strike="noStrike">
              <a:solidFill>
                <a:schemeClr val="dk2"/>
              </a:solidFill>
              <a:latin typeface="Gill Sans MT"/>
            </a:endParaRPr>
          </a:p>
          <a:p>
            <a:pPr lvl="4" marL="2160000" indent="-216000" defTabSz="457200">
              <a:lnSpc>
                <a:spcPct val="100000"/>
              </a:lnSpc>
              <a:spcBef>
                <a:spcPts val="281"/>
              </a:spcBef>
              <a:spcAft>
                <a:spcPts val="601"/>
              </a:spcAft>
              <a:buClr>
                <a:srgbClr val="000000"/>
              </a:buClr>
              <a:buSzPct val="45000"/>
              <a:buFont typeface="Wingdings" charset="2"/>
              <a:buChar char=""/>
            </a:pPr>
            <a:r>
              <a:rPr b="0" lang="hr-HR" sz="1400" spc="-1" strike="noStrike">
                <a:solidFill>
                  <a:schemeClr val="dk2"/>
                </a:solidFill>
                <a:latin typeface="Gill Sans MT"/>
              </a:rPr>
              <a:t>Peta razina</a:t>
            </a:r>
            <a:endParaRPr b="0" lang="hr-HR" sz="1400" spc="-1" strike="noStrike">
              <a:solidFill>
                <a:schemeClr val="dk2"/>
              </a:solidFill>
              <a:latin typeface="Gill Sans MT"/>
            </a:endParaRPr>
          </a:p>
        </p:txBody>
      </p:sp>
      <p:sp>
        <p:nvSpPr>
          <p:cNvPr id="117" name="PlaceHolder 3"/>
          <p:cNvSpPr>
            <a:spLocks noGrp="1"/>
          </p:cNvSpPr>
          <p:nvPr>
            <p:ph type="body"/>
          </p:nvPr>
        </p:nvSpPr>
        <p:spPr>
          <a:xfrm>
            <a:off x="5740920" y="5262120"/>
            <a:ext cx="5869800" cy="689040"/>
          </a:xfrm>
          <a:prstGeom prst="rect">
            <a:avLst/>
          </a:prstGeom>
          <a:noFill/>
          <a:ln w="0">
            <a:noFill/>
          </a:ln>
        </p:spPr>
        <p:txBody>
          <a:bodyPr lIns="91440" rIns="91440" tIns="45720" bIns="45720" anchor="ctr">
            <a:normAutofit/>
          </a:bodyPr>
          <a:p>
            <a:pPr indent="0" algn="r" defTabSz="457200">
              <a:lnSpc>
                <a:spcPct val="100000"/>
              </a:lnSpc>
              <a:spcBef>
                <a:spcPts val="221"/>
              </a:spcBef>
              <a:spcAft>
                <a:spcPts val="601"/>
              </a:spcAft>
              <a:buNone/>
              <a:tabLst>
                <a:tab algn="l" pos="0"/>
              </a:tabLst>
            </a:pPr>
            <a:r>
              <a:rPr b="0" lang="hr-HR" sz="1100" spc="-1" strike="noStrike">
                <a:solidFill>
                  <a:schemeClr val="lt1"/>
                </a:solidFill>
                <a:latin typeface="Gill Sans MT"/>
              </a:rPr>
              <a:t>Uređivanje stilova teksta matrice</a:t>
            </a:r>
            <a:endParaRPr b="0" lang="hr-HR" sz="1100" spc="-1" strike="noStrike">
              <a:solidFill>
                <a:schemeClr val="dk2"/>
              </a:solidFill>
              <a:latin typeface="Gill Sans MT"/>
            </a:endParaRPr>
          </a:p>
        </p:txBody>
      </p:sp>
      <p:sp>
        <p:nvSpPr>
          <p:cNvPr id="118" name="PlaceHolder 4"/>
          <p:cNvSpPr>
            <a:spLocks noGrp="1"/>
          </p:cNvSpPr>
          <p:nvPr>
            <p:ph type="dt" idx="28"/>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1">
                    <a:lumMod val="75000"/>
                    <a:lumOff val="25000"/>
                  </a:schemeClr>
                </a:solidFill>
                <a:latin typeface="Gill Sans MT"/>
              </a:defRPr>
            </a:lvl1pPr>
          </a:lstStyle>
          <a:p>
            <a:pPr indent="0" algn="r" defTabSz="457200">
              <a:lnSpc>
                <a:spcPct val="100000"/>
              </a:lnSpc>
              <a:buNone/>
            </a:pPr>
            <a:r>
              <a:rPr b="0" lang="hr-HR" sz="900" spc="-1" strike="noStrike">
                <a:solidFill>
                  <a:schemeClr val="accent1">
                    <a:lumMod val="75000"/>
                    <a:lumOff val="25000"/>
                  </a:schemeClr>
                </a:solidFill>
                <a:latin typeface="Gill Sans MT"/>
              </a:rPr>
              <a:t>&lt;date/time&gt;</a:t>
            </a:r>
            <a:endParaRPr b="0" lang="en-US" sz="900" spc="-1" strike="noStrike">
              <a:solidFill>
                <a:srgbClr val="000000"/>
              </a:solidFill>
              <a:latin typeface="Times New Roman"/>
            </a:endParaRPr>
          </a:p>
        </p:txBody>
      </p:sp>
      <p:sp>
        <p:nvSpPr>
          <p:cNvPr id="119" name="PlaceHolder 5"/>
          <p:cNvSpPr>
            <a:spLocks noGrp="1"/>
          </p:cNvSpPr>
          <p:nvPr>
            <p:ph type="ftr" idx="29"/>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0" name="PlaceHolder 6"/>
          <p:cNvSpPr>
            <a:spLocks noGrp="1"/>
          </p:cNvSpPr>
          <p:nvPr>
            <p:ph type="sldNum" idx="30"/>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1">
                    <a:lumMod val="75000"/>
                    <a:lumOff val="25000"/>
                  </a:schemeClr>
                </a:solidFill>
                <a:latin typeface="Gill Sans MT"/>
              </a:defRPr>
            </a:lvl1pPr>
          </a:lstStyle>
          <a:p>
            <a:pPr indent="0" algn="r" defTabSz="457200">
              <a:lnSpc>
                <a:spcPct val="100000"/>
              </a:lnSpc>
              <a:buNone/>
            </a:pPr>
            <a:fld id="{1911669C-ADF6-42E6-9312-46632ADE02C4}" type="slidenum">
              <a:rPr b="0" lang="hr-HR" sz="900" spc="-1" strike="noStrike">
                <a:solidFill>
                  <a:schemeClr val="accent1">
                    <a:lumMod val="75000"/>
                    <a:lumOff val="25000"/>
                  </a:schemeClr>
                </a:solidFill>
                <a:latin typeface="Gill Sans M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5"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6"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7" name="PlaceHolder 1"/>
          <p:cNvSpPr>
            <a:spLocks noGrp="1"/>
          </p:cNvSpPr>
          <p:nvPr>
            <p:ph type="title"/>
          </p:nvPr>
        </p:nvSpPr>
        <p:spPr>
          <a:xfrm>
            <a:off x="581040" y="4693320"/>
            <a:ext cx="11029320" cy="566280"/>
          </a:xfrm>
          <a:prstGeom prst="rect">
            <a:avLst/>
          </a:prstGeom>
          <a:noFill/>
          <a:ln w="0">
            <a:noFill/>
          </a:ln>
        </p:spPr>
        <p:txBody>
          <a:bodyPr lIns="91440" rIns="91440" tIns="45720" bIns="45720" anchor="b">
            <a:normAutofit/>
          </a:bodyPr>
          <a:p>
            <a:pPr indent="0" defTabSz="457200">
              <a:lnSpc>
                <a:spcPct val="100000"/>
              </a:lnSpc>
              <a:buNone/>
            </a:pPr>
            <a:r>
              <a:rPr b="0" lang="hr-HR" sz="2400" spc="-1" strike="noStrike" cap="all">
                <a:solidFill>
                  <a:schemeClr val="accent1"/>
                </a:solidFill>
                <a:latin typeface="Gill Sans MT"/>
              </a:rPr>
              <a:t>Kliknite da biste uredili stil naslova matrice</a:t>
            </a:r>
            <a:endParaRPr b="0" lang="hr-HR" sz="2400" spc="-1" strike="noStrike">
              <a:solidFill>
                <a:schemeClr val="dk1"/>
              </a:solidFill>
              <a:latin typeface="Gill Sans MT"/>
            </a:endParaRPr>
          </a:p>
        </p:txBody>
      </p:sp>
      <p:sp>
        <p:nvSpPr>
          <p:cNvPr id="128" name="PlaceHolder 2"/>
          <p:cNvSpPr>
            <a:spLocks noGrp="1"/>
          </p:cNvSpPr>
          <p:nvPr>
            <p:ph type="body"/>
          </p:nvPr>
        </p:nvSpPr>
        <p:spPr>
          <a:xfrm>
            <a:off x="447840" y="599760"/>
            <a:ext cx="11290320" cy="3556800"/>
          </a:xfrm>
          <a:prstGeom prst="rect">
            <a:avLst/>
          </a:prstGeom>
          <a:noFill/>
          <a:ln w="0">
            <a:noFill/>
          </a:ln>
        </p:spPr>
        <p:txBody>
          <a:bodyPr lIns="90000" rIns="90000" tIns="45000" bIns="45000" anchor="t">
            <a:normAutofit/>
          </a:bodyPr>
          <a:p>
            <a:pPr marL="432000" indent="-324000" algn="ctr" defTabSz="457200">
              <a:lnSpc>
                <a:spcPct val="100000"/>
              </a:lnSpc>
              <a:buClr>
                <a:srgbClr val="000000"/>
              </a:buClr>
              <a:buSzPct val="45000"/>
              <a:buFont typeface="Wingdings" charset="2"/>
              <a:buChar char=""/>
              <a:tabLst>
                <a:tab algn="l" pos="0"/>
              </a:tabLst>
            </a:pPr>
            <a:r>
              <a:rPr b="0" lang="hr-HR" sz="1600" spc="-1" strike="noStrike">
                <a:solidFill>
                  <a:schemeClr val="dk1"/>
                </a:solidFill>
                <a:latin typeface="Gill Sans MT"/>
              </a:rPr>
              <a:t>Kliknite ikonu da biste dodali sliku</a:t>
            </a:r>
            <a:endParaRPr b="0" lang="hr-HR" sz="1600" spc="-1" strike="noStrike">
              <a:solidFill>
                <a:schemeClr val="dk2"/>
              </a:solidFill>
              <a:latin typeface="Gill Sans MT"/>
            </a:endParaRPr>
          </a:p>
        </p:txBody>
      </p:sp>
      <p:sp>
        <p:nvSpPr>
          <p:cNvPr id="129" name="PlaceHolder 3"/>
          <p:cNvSpPr>
            <a:spLocks noGrp="1"/>
          </p:cNvSpPr>
          <p:nvPr>
            <p:ph type="body"/>
          </p:nvPr>
        </p:nvSpPr>
        <p:spPr>
          <a:xfrm>
            <a:off x="581040" y="5259960"/>
            <a:ext cx="11029320" cy="598320"/>
          </a:xfrm>
          <a:prstGeom prst="rect">
            <a:avLst/>
          </a:prstGeom>
          <a:noFill/>
          <a:ln w="0">
            <a:noFill/>
          </a:ln>
        </p:spPr>
        <p:txBody>
          <a:bodyPr lIns="91440" rIns="91440" tIns="45720" bIns="45720" anchor="ctr">
            <a:normAutofit/>
          </a:bodyPr>
          <a:p>
            <a:pPr indent="0" defTabSz="457200">
              <a:lnSpc>
                <a:spcPct val="100000"/>
              </a:lnSpc>
              <a:spcBef>
                <a:spcPts val="241"/>
              </a:spcBef>
              <a:spcAft>
                <a:spcPts val="601"/>
              </a:spcAft>
              <a:buNone/>
              <a:tabLst>
                <a:tab algn="l" pos="0"/>
              </a:tabLst>
            </a:pPr>
            <a:r>
              <a:rPr b="0" lang="hr-HR" sz="1200" spc="-1" strike="noStrike">
                <a:solidFill>
                  <a:schemeClr val="dk2"/>
                </a:solidFill>
                <a:latin typeface="Gill Sans MT"/>
              </a:rPr>
              <a:t>Uređivanje stilova teksta matrice</a:t>
            </a:r>
            <a:endParaRPr b="0" lang="hr-HR" sz="1200" spc="-1" strike="noStrike">
              <a:solidFill>
                <a:schemeClr val="dk2"/>
              </a:solidFill>
              <a:latin typeface="Gill Sans MT"/>
            </a:endParaRPr>
          </a:p>
        </p:txBody>
      </p:sp>
      <p:sp>
        <p:nvSpPr>
          <p:cNvPr id="130" name="PlaceHolder 4"/>
          <p:cNvSpPr>
            <a:spLocks noGrp="1"/>
          </p:cNvSpPr>
          <p:nvPr>
            <p:ph type="dt" idx="31"/>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r>
              <a:rPr b="0" lang="hr-HR" sz="900" spc="-1" strike="noStrike">
                <a:solidFill>
                  <a:schemeClr val="accent2"/>
                </a:solidFill>
                <a:latin typeface="Gill Sans MT"/>
              </a:rPr>
              <a:t>&lt;date/time&gt;</a:t>
            </a:r>
            <a:endParaRPr b="0" lang="en-US" sz="900" spc="-1" strike="noStrike">
              <a:solidFill>
                <a:srgbClr val="000000"/>
              </a:solidFill>
              <a:latin typeface="Times New Roman"/>
            </a:endParaRPr>
          </a:p>
        </p:txBody>
      </p:sp>
      <p:sp>
        <p:nvSpPr>
          <p:cNvPr id="131" name="PlaceHolder 5"/>
          <p:cNvSpPr>
            <a:spLocks noGrp="1"/>
          </p:cNvSpPr>
          <p:nvPr>
            <p:ph type="ftr" idx="32"/>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2" name="PlaceHolder 6"/>
          <p:cNvSpPr>
            <a:spLocks noGrp="1"/>
          </p:cNvSpPr>
          <p:nvPr>
            <p:ph type="sldNum" idx="33"/>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fld id="{DF3D5CBB-40A3-4745-8FA4-B587ECD8654C}" type="slidenum">
              <a:rPr b="0" lang="hr-HR" sz="900" spc="-1" strike="noStrike">
                <a:solidFill>
                  <a:schemeClr val="accent2"/>
                </a:solidFill>
                <a:latin typeface="Gill Sans M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7"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8"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9" name="Pravokutnik 7"/>
          <p:cNvSpPr/>
          <p:nvPr/>
        </p:nvSpPr>
        <p:spPr>
          <a:xfrm>
            <a:off x="446040" y="606600"/>
            <a:ext cx="11299680" cy="125856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0"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Kliknite da biste uredili stil naslova matrice</a:t>
            </a:r>
            <a:endParaRPr b="0" lang="hr-HR" sz="2800" spc="-1" strike="noStrike">
              <a:solidFill>
                <a:schemeClr val="dk1"/>
              </a:solidFill>
              <a:latin typeface="Gill Sans MT"/>
            </a:endParaRPr>
          </a:p>
        </p:txBody>
      </p:sp>
      <p:sp>
        <p:nvSpPr>
          <p:cNvPr id="141" name="PlaceHolder 2"/>
          <p:cNvSpPr>
            <a:spLocks noGrp="1"/>
          </p:cNvSpPr>
          <p:nvPr>
            <p:ph type="body"/>
          </p:nvPr>
        </p:nvSpPr>
        <p:spPr>
          <a:xfrm>
            <a:off x="581040" y="2228040"/>
            <a:ext cx="5421960" cy="3632760"/>
          </a:xfrm>
          <a:prstGeom prst="rect">
            <a:avLst/>
          </a:prstGeom>
          <a:noFill/>
          <a:ln w="0">
            <a:noFill/>
          </a:ln>
        </p:spPr>
        <p:txBody>
          <a:bodyPr lIns="91440" rIns="91440" tIns="45720" bIns="45720" anchor="ctr">
            <a:normAutofit/>
          </a:bodyPr>
          <a:p>
            <a:pPr marL="432000" indent="-324000" defTabSz="457200">
              <a:lnSpc>
                <a:spcPct val="100000"/>
              </a:lnSpc>
              <a:spcBef>
                <a:spcPts val="360"/>
              </a:spcBef>
              <a:spcAft>
                <a:spcPts val="601"/>
              </a:spcAft>
              <a:buClr>
                <a:srgbClr val="000000"/>
              </a:buClr>
              <a:buSzPct val="45000"/>
              <a:buFont typeface="Wingdings" charset="2"/>
              <a:buChar char=""/>
            </a:pPr>
            <a:r>
              <a:rPr b="0" lang="hr-HR" sz="1800" spc="-1" strike="noStrike">
                <a:solidFill>
                  <a:schemeClr val="dk2"/>
                </a:solidFill>
                <a:latin typeface="Gill Sans MT"/>
              </a:rPr>
              <a:t>Uređivanje stilova teksta matrice</a:t>
            </a:r>
            <a:endParaRPr b="0" lang="hr-HR" sz="1800" spc="-1" strike="noStrike">
              <a:solidFill>
                <a:schemeClr val="dk2"/>
              </a:solidFill>
              <a:latin typeface="Gill Sans MT"/>
            </a:endParaRPr>
          </a:p>
          <a:p>
            <a:pPr lvl="1" marL="864000" indent="-324000" defTabSz="457200">
              <a:lnSpc>
                <a:spcPct val="100000"/>
              </a:lnSpc>
              <a:spcBef>
                <a:spcPts val="320"/>
              </a:spcBef>
              <a:spcAft>
                <a:spcPts val="601"/>
              </a:spcAft>
              <a:buClr>
                <a:srgbClr val="000000"/>
              </a:buClr>
              <a:buSzPct val="75000"/>
              <a:buFont typeface="Symbol" charset="2"/>
              <a:buChar char=""/>
            </a:pPr>
            <a:r>
              <a:rPr b="0" lang="hr-HR" sz="1600" spc="-1" strike="noStrike">
                <a:solidFill>
                  <a:schemeClr val="dk2"/>
                </a:solidFill>
                <a:latin typeface="Gill Sans MT"/>
              </a:rPr>
              <a:t>Druga razina</a:t>
            </a:r>
            <a:endParaRPr b="0" lang="hr-HR" sz="1600" spc="-1" strike="noStrike">
              <a:solidFill>
                <a:schemeClr val="dk2"/>
              </a:solidFill>
              <a:latin typeface="Gill Sans MT"/>
            </a:endParaRPr>
          </a:p>
          <a:p>
            <a:pPr lvl="2" marL="1296000" indent="-288000" defTabSz="457200">
              <a:lnSpc>
                <a:spcPct val="100000"/>
              </a:lnSpc>
              <a:spcBef>
                <a:spcPts val="281"/>
              </a:spcBef>
              <a:spcAft>
                <a:spcPts val="601"/>
              </a:spcAft>
              <a:buClr>
                <a:srgbClr val="000000"/>
              </a:buClr>
              <a:buSzPct val="45000"/>
              <a:buFont typeface="Wingdings" charset="2"/>
              <a:buChar char=""/>
            </a:pPr>
            <a:r>
              <a:rPr b="0" lang="hr-HR" sz="1400" spc="-1" strike="noStrike">
                <a:solidFill>
                  <a:schemeClr val="dk2"/>
                </a:solidFill>
                <a:latin typeface="Gill Sans MT"/>
              </a:rPr>
              <a:t>Treća razina</a:t>
            </a:r>
            <a:endParaRPr b="0" lang="hr-HR" sz="1400" spc="-1" strike="noStrike">
              <a:solidFill>
                <a:schemeClr val="dk2"/>
              </a:solidFill>
              <a:latin typeface="Gill Sans MT"/>
            </a:endParaRPr>
          </a:p>
          <a:p>
            <a:pPr lvl="3" marL="1728000" indent="-216000" defTabSz="457200">
              <a:lnSpc>
                <a:spcPct val="100000"/>
              </a:lnSpc>
              <a:spcBef>
                <a:spcPts val="241"/>
              </a:spcBef>
              <a:spcAft>
                <a:spcPts val="601"/>
              </a:spcAft>
              <a:buClr>
                <a:srgbClr val="000000"/>
              </a:buClr>
              <a:buSzPct val="75000"/>
              <a:buFont typeface="Symbol" charset="2"/>
              <a:buChar char=""/>
            </a:pPr>
            <a:r>
              <a:rPr b="0" lang="hr-HR" sz="1200" spc="-1" strike="noStrike">
                <a:solidFill>
                  <a:schemeClr val="dk2"/>
                </a:solidFill>
                <a:latin typeface="Gill Sans MT"/>
              </a:rPr>
              <a:t>Četvrta razina</a:t>
            </a:r>
            <a:endParaRPr b="0" lang="hr-HR" sz="1200" spc="-1" strike="noStrike">
              <a:solidFill>
                <a:schemeClr val="dk2"/>
              </a:solidFill>
              <a:latin typeface="Gill Sans MT"/>
            </a:endParaRPr>
          </a:p>
          <a:p>
            <a:pPr lvl="4" marL="2160000" indent="-216000" defTabSz="457200">
              <a:lnSpc>
                <a:spcPct val="100000"/>
              </a:lnSpc>
              <a:spcBef>
                <a:spcPts val="241"/>
              </a:spcBef>
              <a:spcAft>
                <a:spcPts val="601"/>
              </a:spcAft>
              <a:buClr>
                <a:srgbClr val="000000"/>
              </a:buClr>
              <a:buSzPct val="45000"/>
              <a:buFont typeface="Wingdings" charset="2"/>
              <a:buChar char=""/>
            </a:pPr>
            <a:r>
              <a:rPr b="0" lang="hr-HR" sz="1200" spc="-1" strike="noStrike">
                <a:solidFill>
                  <a:schemeClr val="dk2"/>
                </a:solidFill>
                <a:latin typeface="Gill Sans MT"/>
              </a:rPr>
              <a:t>Peta razina</a:t>
            </a:r>
            <a:endParaRPr b="0" lang="hr-HR" sz="1200" spc="-1" strike="noStrike">
              <a:solidFill>
                <a:schemeClr val="dk2"/>
              </a:solidFill>
              <a:latin typeface="Gill Sans MT"/>
            </a:endParaRPr>
          </a:p>
        </p:txBody>
      </p:sp>
      <p:sp>
        <p:nvSpPr>
          <p:cNvPr id="142" name="PlaceHolder 3"/>
          <p:cNvSpPr>
            <a:spLocks noGrp="1"/>
          </p:cNvSpPr>
          <p:nvPr>
            <p:ph type="body"/>
          </p:nvPr>
        </p:nvSpPr>
        <p:spPr>
          <a:xfrm>
            <a:off x="6188400" y="2228040"/>
            <a:ext cx="5421960" cy="3632760"/>
          </a:xfrm>
          <a:prstGeom prst="rect">
            <a:avLst/>
          </a:prstGeom>
          <a:noFill/>
          <a:ln w="0">
            <a:noFill/>
          </a:ln>
        </p:spPr>
        <p:txBody>
          <a:bodyPr lIns="91440" rIns="91440" tIns="45720" bIns="45720" anchor="ctr">
            <a:normAutofit/>
          </a:bodyPr>
          <a:p>
            <a:pPr marL="306000" indent="-306000" defTabSz="457200">
              <a:lnSpc>
                <a:spcPct val="100000"/>
              </a:lnSpc>
              <a:spcBef>
                <a:spcPts val="360"/>
              </a:spcBef>
              <a:spcAft>
                <a:spcPts val="601"/>
              </a:spcAft>
              <a:buClr>
                <a:srgbClr val="4590b8"/>
              </a:buClr>
              <a:buSzPct val="92000"/>
              <a:buFont typeface="Wingdings 2" charset="2"/>
              <a:buChar char=""/>
            </a:pPr>
            <a:r>
              <a:rPr b="0" lang="hr-HR" sz="1800" spc="-1" strike="noStrike">
                <a:solidFill>
                  <a:schemeClr val="dk2"/>
                </a:solidFill>
                <a:latin typeface="Gill Sans MT"/>
              </a:rPr>
              <a:t>Uređivanje stilova teksta matrice</a:t>
            </a:r>
            <a:endParaRPr b="0" lang="hr-HR" sz="1800" spc="-1" strike="noStrike">
              <a:solidFill>
                <a:schemeClr val="dk2"/>
              </a:solidFill>
              <a:latin typeface="Gill Sans MT"/>
            </a:endParaRPr>
          </a:p>
          <a:p>
            <a:pPr lvl="1" marL="630000" indent="-306000" defTabSz="457200">
              <a:lnSpc>
                <a:spcPct val="100000"/>
              </a:lnSpc>
              <a:spcBef>
                <a:spcPts val="320"/>
              </a:spcBef>
              <a:spcAft>
                <a:spcPts val="601"/>
              </a:spcAft>
              <a:buClr>
                <a:srgbClr val="4590b8"/>
              </a:buClr>
              <a:buSzPct val="92000"/>
              <a:buFont typeface="Wingdings 2" charset="2"/>
              <a:buChar char=""/>
            </a:pPr>
            <a:r>
              <a:rPr b="0" lang="hr-HR" sz="1600" spc="-1" strike="noStrike">
                <a:solidFill>
                  <a:schemeClr val="dk2"/>
                </a:solidFill>
                <a:latin typeface="Gill Sans MT"/>
              </a:rPr>
              <a:t>Druga razina</a:t>
            </a:r>
            <a:endParaRPr b="0" lang="hr-HR" sz="1600" spc="-1" strike="noStrike">
              <a:solidFill>
                <a:schemeClr val="dk2"/>
              </a:solidFill>
              <a:latin typeface="Gill Sans MT"/>
            </a:endParaRPr>
          </a:p>
          <a:p>
            <a:pPr lvl="2" marL="900000" indent="-270000" defTabSz="457200">
              <a:lnSpc>
                <a:spcPct val="100000"/>
              </a:lnSpc>
              <a:spcBef>
                <a:spcPts val="281"/>
              </a:spcBef>
              <a:spcAft>
                <a:spcPts val="601"/>
              </a:spcAft>
              <a:buClr>
                <a:srgbClr val="4590b8"/>
              </a:buClr>
              <a:buSzPct val="92000"/>
              <a:buFont typeface="Wingdings 2" charset="2"/>
              <a:buChar char=""/>
            </a:pPr>
            <a:r>
              <a:rPr b="0" lang="hr-HR" sz="1400" spc="-1" strike="noStrike">
                <a:solidFill>
                  <a:schemeClr val="dk2"/>
                </a:solidFill>
                <a:latin typeface="Gill Sans MT"/>
              </a:rPr>
              <a:t>Treća razina</a:t>
            </a:r>
            <a:endParaRPr b="0" lang="hr-HR" sz="1400" spc="-1" strike="noStrike">
              <a:solidFill>
                <a:schemeClr val="dk2"/>
              </a:solidFill>
              <a:latin typeface="Gill Sans MT"/>
            </a:endParaRPr>
          </a:p>
          <a:p>
            <a:pPr lvl="3" marL="1242000" indent="-234000" defTabSz="457200">
              <a:lnSpc>
                <a:spcPct val="100000"/>
              </a:lnSpc>
              <a:spcBef>
                <a:spcPts val="241"/>
              </a:spcBef>
              <a:spcAft>
                <a:spcPts val="601"/>
              </a:spcAft>
              <a:buClr>
                <a:srgbClr val="4590b8"/>
              </a:buClr>
              <a:buSzPct val="92000"/>
              <a:buFont typeface="Wingdings 2" charset="2"/>
              <a:buChar char=""/>
            </a:pPr>
            <a:r>
              <a:rPr b="0" lang="hr-HR" sz="1200" spc="-1" strike="noStrike">
                <a:solidFill>
                  <a:schemeClr val="dk2"/>
                </a:solidFill>
                <a:latin typeface="Gill Sans MT"/>
              </a:rPr>
              <a:t>Četvrta razina</a:t>
            </a:r>
            <a:endParaRPr b="0" lang="hr-HR" sz="1200" spc="-1" strike="noStrike">
              <a:solidFill>
                <a:schemeClr val="dk2"/>
              </a:solidFill>
              <a:latin typeface="Gill Sans MT"/>
            </a:endParaRPr>
          </a:p>
          <a:p>
            <a:pPr lvl="4" marL="1602000" indent="-234000" defTabSz="457200">
              <a:lnSpc>
                <a:spcPct val="100000"/>
              </a:lnSpc>
              <a:spcBef>
                <a:spcPts val="241"/>
              </a:spcBef>
              <a:spcAft>
                <a:spcPts val="601"/>
              </a:spcAft>
              <a:buClr>
                <a:srgbClr val="4590b8"/>
              </a:buClr>
              <a:buSzPct val="92000"/>
              <a:buFont typeface="Wingdings 2" charset="2"/>
              <a:buChar char=""/>
            </a:pPr>
            <a:r>
              <a:rPr b="0" lang="hr-HR" sz="1200" spc="-1" strike="noStrike">
                <a:solidFill>
                  <a:schemeClr val="dk2"/>
                </a:solidFill>
                <a:latin typeface="Gill Sans MT"/>
              </a:rPr>
              <a:t>Peta razina</a:t>
            </a:r>
            <a:endParaRPr b="0" lang="hr-HR" sz="1200" spc="-1" strike="noStrike">
              <a:solidFill>
                <a:schemeClr val="dk2"/>
              </a:solidFill>
              <a:latin typeface="Gill Sans MT"/>
            </a:endParaRPr>
          </a:p>
        </p:txBody>
      </p:sp>
      <p:sp>
        <p:nvSpPr>
          <p:cNvPr id="143" name="PlaceHolder 4"/>
          <p:cNvSpPr>
            <a:spLocks noGrp="1"/>
          </p:cNvSpPr>
          <p:nvPr>
            <p:ph type="dt" idx="34"/>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r>
              <a:rPr b="0" lang="hr-HR" sz="900" spc="-1" strike="noStrike">
                <a:solidFill>
                  <a:schemeClr val="accent2"/>
                </a:solidFill>
                <a:latin typeface="Gill Sans MT"/>
              </a:rPr>
              <a:t>&lt;date/time&gt;</a:t>
            </a:r>
            <a:endParaRPr b="0" lang="en-US" sz="900" spc="-1" strike="noStrike">
              <a:solidFill>
                <a:srgbClr val="000000"/>
              </a:solidFill>
              <a:latin typeface="Times New Roman"/>
            </a:endParaRPr>
          </a:p>
        </p:txBody>
      </p:sp>
      <p:sp>
        <p:nvSpPr>
          <p:cNvPr id="144" name="PlaceHolder 5"/>
          <p:cNvSpPr>
            <a:spLocks noGrp="1"/>
          </p:cNvSpPr>
          <p:nvPr>
            <p:ph type="ftr" idx="35"/>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5" name="PlaceHolder 6"/>
          <p:cNvSpPr>
            <a:spLocks noGrp="1"/>
          </p:cNvSpPr>
          <p:nvPr>
            <p:ph type="sldNum" idx="36"/>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fld id="{EF355259-18A1-4EFC-BBB0-D8E1F00C1569}" type="slidenum">
              <a:rPr b="0" lang="hr-HR" sz="900" spc="-1" strike="noStrike">
                <a:solidFill>
                  <a:schemeClr val="accent2"/>
                </a:solidFill>
                <a:latin typeface="Gill Sans M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 name="Pravokutnik 7"/>
          <p:cNvSpPr/>
          <p:nvPr/>
        </p:nvSpPr>
        <p:spPr>
          <a:xfrm>
            <a:off x="440280" y="614520"/>
            <a:ext cx="11309040" cy="11890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Kliknite da biste uredili stil naslova matrice</a:t>
            </a:r>
            <a:endParaRPr b="0" lang="hr-HR" sz="2800" spc="-1" strike="noStrike">
              <a:solidFill>
                <a:schemeClr val="dk1"/>
              </a:solidFill>
              <a:latin typeface="Gill Sans MT"/>
            </a:endParaRPr>
          </a:p>
        </p:txBody>
      </p:sp>
      <p:sp>
        <p:nvSpPr>
          <p:cNvPr id="16" name="PlaceHolder 2"/>
          <p:cNvSpPr>
            <a:spLocks noGrp="1"/>
          </p:cNvSpPr>
          <p:nvPr>
            <p:ph type="body"/>
          </p:nvPr>
        </p:nvSpPr>
        <p:spPr>
          <a:xfrm>
            <a:off x="581040" y="2336040"/>
            <a:ext cx="11029320" cy="3522600"/>
          </a:xfrm>
          <a:prstGeom prst="rect">
            <a:avLst/>
          </a:prstGeom>
          <a:noFill/>
          <a:ln w="0">
            <a:noFill/>
          </a:ln>
        </p:spPr>
        <p:txBody>
          <a:bodyPr lIns="91440" rIns="91440" tIns="45720" bIns="45720" anchor="t" vert="eaVert">
            <a:noAutofit/>
          </a:bodyPr>
          <a:p>
            <a:pPr marL="432000" indent="-324000" defTabSz="457200">
              <a:lnSpc>
                <a:spcPct val="100000"/>
              </a:lnSpc>
              <a:spcBef>
                <a:spcPts val="360"/>
              </a:spcBef>
              <a:spcAft>
                <a:spcPts val="601"/>
              </a:spcAft>
              <a:buClr>
                <a:srgbClr val="000000"/>
              </a:buClr>
              <a:buSzPct val="45000"/>
              <a:buFont typeface="Wingdings" charset="2"/>
              <a:buChar char=""/>
            </a:pPr>
            <a:r>
              <a:rPr b="0" lang="hr-HR" sz="1800" spc="-1" strike="noStrike">
                <a:solidFill>
                  <a:schemeClr val="dk2"/>
                </a:solidFill>
                <a:latin typeface="Gill Sans MT"/>
              </a:rPr>
              <a:t>Uređivanje stilova teksta matrice</a:t>
            </a:r>
            <a:endParaRPr b="0" lang="hr-HR" sz="1800" spc="-1" strike="noStrike">
              <a:solidFill>
                <a:schemeClr val="dk2"/>
              </a:solidFill>
              <a:latin typeface="Gill Sans MT"/>
            </a:endParaRPr>
          </a:p>
          <a:p>
            <a:pPr lvl="1" marL="864000" indent="-324000" defTabSz="457200">
              <a:lnSpc>
                <a:spcPct val="100000"/>
              </a:lnSpc>
              <a:spcBef>
                <a:spcPts val="320"/>
              </a:spcBef>
              <a:spcAft>
                <a:spcPts val="601"/>
              </a:spcAft>
              <a:buClr>
                <a:srgbClr val="000000"/>
              </a:buClr>
              <a:buSzPct val="75000"/>
              <a:buFont typeface="Symbol" charset="2"/>
              <a:buChar char=""/>
            </a:pPr>
            <a:r>
              <a:rPr b="0" lang="hr-HR" sz="1600" spc="-1" strike="noStrike">
                <a:solidFill>
                  <a:schemeClr val="dk2"/>
                </a:solidFill>
                <a:latin typeface="Gill Sans MT"/>
              </a:rPr>
              <a:t>Druga razina</a:t>
            </a:r>
            <a:endParaRPr b="0" lang="hr-HR" sz="1600" spc="-1" strike="noStrike">
              <a:solidFill>
                <a:schemeClr val="dk2"/>
              </a:solidFill>
              <a:latin typeface="Gill Sans MT"/>
            </a:endParaRPr>
          </a:p>
          <a:p>
            <a:pPr lvl="2" marL="1296000" indent="-288000" defTabSz="457200">
              <a:lnSpc>
                <a:spcPct val="100000"/>
              </a:lnSpc>
              <a:spcBef>
                <a:spcPts val="281"/>
              </a:spcBef>
              <a:spcAft>
                <a:spcPts val="601"/>
              </a:spcAft>
              <a:buClr>
                <a:srgbClr val="000000"/>
              </a:buClr>
              <a:buSzPct val="45000"/>
              <a:buFont typeface="Wingdings" charset="2"/>
              <a:buChar char=""/>
            </a:pPr>
            <a:r>
              <a:rPr b="0" lang="hr-HR" sz="1400" spc="-1" strike="noStrike">
                <a:solidFill>
                  <a:schemeClr val="dk2"/>
                </a:solidFill>
                <a:latin typeface="Gill Sans MT"/>
              </a:rPr>
              <a:t>Treća razina</a:t>
            </a:r>
            <a:endParaRPr b="0" lang="hr-HR" sz="1400" spc="-1" strike="noStrike">
              <a:solidFill>
                <a:schemeClr val="dk2"/>
              </a:solidFill>
              <a:latin typeface="Gill Sans MT"/>
            </a:endParaRPr>
          </a:p>
          <a:p>
            <a:pPr lvl="3" marL="1728000" indent="-216000" defTabSz="457200">
              <a:lnSpc>
                <a:spcPct val="100000"/>
              </a:lnSpc>
              <a:spcBef>
                <a:spcPts val="241"/>
              </a:spcBef>
              <a:spcAft>
                <a:spcPts val="601"/>
              </a:spcAft>
              <a:buClr>
                <a:srgbClr val="000000"/>
              </a:buClr>
              <a:buSzPct val="75000"/>
              <a:buFont typeface="Symbol" charset="2"/>
              <a:buChar char=""/>
            </a:pPr>
            <a:r>
              <a:rPr b="0" lang="hr-HR" sz="1200" spc="-1" strike="noStrike">
                <a:solidFill>
                  <a:schemeClr val="dk2"/>
                </a:solidFill>
                <a:latin typeface="Gill Sans MT"/>
              </a:rPr>
              <a:t>Četvrta razina</a:t>
            </a:r>
            <a:endParaRPr b="0" lang="hr-HR" sz="1200" spc="-1" strike="noStrike">
              <a:solidFill>
                <a:schemeClr val="dk2"/>
              </a:solidFill>
              <a:latin typeface="Gill Sans MT"/>
            </a:endParaRPr>
          </a:p>
          <a:p>
            <a:pPr lvl="4" marL="2160000" indent="-216000" defTabSz="457200">
              <a:lnSpc>
                <a:spcPct val="100000"/>
              </a:lnSpc>
              <a:spcBef>
                <a:spcPts val="241"/>
              </a:spcBef>
              <a:spcAft>
                <a:spcPts val="601"/>
              </a:spcAft>
              <a:buClr>
                <a:srgbClr val="000000"/>
              </a:buClr>
              <a:buSzPct val="45000"/>
              <a:buFont typeface="Wingdings" charset="2"/>
              <a:buChar char=""/>
            </a:pPr>
            <a:r>
              <a:rPr b="0" lang="hr-HR" sz="1200" spc="-1" strike="noStrike">
                <a:solidFill>
                  <a:schemeClr val="dk2"/>
                </a:solidFill>
                <a:latin typeface="Gill Sans MT"/>
              </a:rPr>
              <a:t>Peta razina</a:t>
            </a:r>
            <a:endParaRPr b="0" lang="hr-HR" sz="1200" spc="-1" strike="noStrike">
              <a:solidFill>
                <a:schemeClr val="dk2"/>
              </a:solidFill>
              <a:latin typeface="Gill Sans MT"/>
            </a:endParaRPr>
          </a:p>
        </p:txBody>
      </p:sp>
      <p:sp>
        <p:nvSpPr>
          <p:cNvPr id="17" name="PlaceHolder 3"/>
          <p:cNvSpPr>
            <a:spLocks noGrp="1"/>
          </p:cNvSpPr>
          <p:nvPr>
            <p:ph type="dt" idx="4"/>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r>
              <a:rPr b="0" lang="hr-HR" sz="900" spc="-1" strike="noStrike">
                <a:solidFill>
                  <a:schemeClr val="accent2"/>
                </a:solidFill>
                <a:latin typeface="Gill Sans MT"/>
              </a:rPr>
              <a:t>&lt;date/time&gt;</a:t>
            </a:r>
            <a:endParaRPr b="0" lang="en-US" sz="900" spc="-1" strike="noStrike">
              <a:solidFill>
                <a:srgbClr val="000000"/>
              </a:solidFill>
              <a:latin typeface="Times New Roman"/>
            </a:endParaRPr>
          </a:p>
        </p:txBody>
      </p:sp>
      <p:sp>
        <p:nvSpPr>
          <p:cNvPr id="18" name="PlaceHolder 4"/>
          <p:cNvSpPr>
            <a:spLocks noGrp="1"/>
          </p:cNvSpPr>
          <p:nvPr>
            <p:ph type="ftr" idx="5"/>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 name="PlaceHolder 5"/>
          <p:cNvSpPr>
            <a:spLocks noGrp="1"/>
          </p:cNvSpPr>
          <p:nvPr>
            <p:ph type="sldNum" idx="6"/>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fld id="{A4D42E90-163A-4FCA-A9BE-FE2B46D06C07}" type="slidenum">
              <a:rPr b="0" lang="hr-HR" sz="900" spc="-1" strike="noStrike">
                <a:solidFill>
                  <a:schemeClr val="accent2"/>
                </a:solidFill>
                <a:latin typeface="Gill Sans M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5"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 name="Pravokutnik 6"/>
          <p:cNvSpPr/>
          <p:nvPr/>
        </p:nvSpPr>
        <p:spPr>
          <a:xfrm>
            <a:off x="8839080" y="599760"/>
            <a:ext cx="2906280" cy="581652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 name="PlaceHolder 1"/>
          <p:cNvSpPr>
            <a:spLocks noGrp="1"/>
          </p:cNvSpPr>
          <p:nvPr>
            <p:ph type="title"/>
          </p:nvPr>
        </p:nvSpPr>
        <p:spPr>
          <a:xfrm>
            <a:off x="8839080" y="675720"/>
            <a:ext cx="2003760" cy="5182560"/>
          </a:xfrm>
          <a:prstGeom prst="rect">
            <a:avLst/>
          </a:prstGeom>
          <a:noFill/>
          <a:ln w="0">
            <a:noFill/>
          </a:ln>
        </p:spPr>
        <p:txBody>
          <a:bodyPr lIns="91440" rIns="91440" tIns="45720" bIns="45720" anchor="b" vert="eaVert">
            <a:noAutofit/>
          </a:bodyPr>
          <a:p>
            <a:pPr indent="0" defTabSz="457200">
              <a:lnSpc>
                <a:spcPct val="100000"/>
              </a:lnSpc>
              <a:buNone/>
            </a:pPr>
            <a:r>
              <a:rPr b="0" lang="hr-HR" sz="2800" spc="-1" strike="noStrike" cap="all">
                <a:solidFill>
                  <a:schemeClr val="lt1"/>
                </a:solidFill>
                <a:latin typeface="Gill Sans MT"/>
              </a:rPr>
              <a:t>Kliknite da biste uredili stil naslova matrice</a:t>
            </a:r>
            <a:endParaRPr b="0" lang="hr-HR" sz="2800" spc="-1" strike="noStrike">
              <a:solidFill>
                <a:schemeClr val="dk1"/>
              </a:solidFill>
              <a:latin typeface="Gill Sans MT"/>
            </a:endParaRPr>
          </a:p>
        </p:txBody>
      </p:sp>
      <p:sp>
        <p:nvSpPr>
          <p:cNvPr id="28" name="PlaceHolder 2"/>
          <p:cNvSpPr>
            <a:spLocks noGrp="1"/>
          </p:cNvSpPr>
          <p:nvPr>
            <p:ph type="body"/>
          </p:nvPr>
        </p:nvSpPr>
        <p:spPr>
          <a:xfrm>
            <a:off x="775080" y="675720"/>
            <a:ext cx="7895880" cy="5182560"/>
          </a:xfrm>
          <a:prstGeom prst="rect">
            <a:avLst/>
          </a:prstGeom>
          <a:noFill/>
          <a:ln w="0">
            <a:noFill/>
          </a:ln>
        </p:spPr>
        <p:txBody>
          <a:bodyPr lIns="91440" rIns="91440" tIns="45720" bIns="45720" anchor="t" vert="eaVert">
            <a:noAutofit/>
          </a:bodyPr>
          <a:p>
            <a:pPr marL="432000" indent="-324000" defTabSz="457200">
              <a:lnSpc>
                <a:spcPct val="100000"/>
              </a:lnSpc>
              <a:spcBef>
                <a:spcPts val="360"/>
              </a:spcBef>
              <a:spcAft>
                <a:spcPts val="601"/>
              </a:spcAft>
              <a:buClr>
                <a:srgbClr val="000000"/>
              </a:buClr>
              <a:buSzPct val="45000"/>
              <a:buFont typeface="Wingdings" charset="2"/>
              <a:buChar char=""/>
            </a:pPr>
            <a:r>
              <a:rPr b="0" lang="hr-HR" sz="1800" spc="-1" strike="noStrike">
                <a:solidFill>
                  <a:schemeClr val="dk2"/>
                </a:solidFill>
                <a:latin typeface="Gill Sans MT"/>
              </a:rPr>
              <a:t>Uređivanje stilova teksta matrice</a:t>
            </a:r>
            <a:endParaRPr b="0" lang="hr-HR" sz="1800" spc="-1" strike="noStrike">
              <a:solidFill>
                <a:schemeClr val="dk2"/>
              </a:solidFill>
              <a:latin typeface="Gill Sans MT"/>
            </a:endParaRPr>
          </a:p>
          <a:p>
            <a:pPr lvl="1" marL="864000" indent="-324000" defTabSz="457200">
              <a:lnSpc>
                <a:spcPct val="100000"/>
              </a:lnSpc>
              <a:spcBef>
                <a:spcPts val="320"/>
              </a:spcBef>
              <a:spcAft>
                <a:spcPts val="601"/>
              </a:spcAft>
              <a:buClr>
                <a:srgbClr val="000000"/>
              </a:buClr>
              <a:buSzPct val="75000"/>
              <a:buFont typeface="Symbol" charset="2"/>
              <a:buChar char=""/>
            </a:pPr>
            <a:r>
              <a:rPr b="0" lang="hr-HR" sz="1600" spc="-1" strike="noStrike">
                <a:solidFill>
                  <a:schemeClr val="dk2"/>
                </a:solidFill>
                <a:latin typeface="Gill Sans MT"/>
              </a:rPr>
              <a:t>Druga razina</a:t>
            </a:r>
            <a:endParaRPr b="0" lang="hr-HR" sz="1600" spc="-1" strike="noStrike">
              <a:solidFill>
                <a:schemeClr val="dk2"/>
              </a:solidFill>
              <a:latin typeface="Gill Sans MT"/>
            </a:endParaRPr>
          </a:p>
          <a:p>
            <a:pPr lvl="2" marL="1296000" indent="-288000" defTabSz="457200">
              <a:lnSpc>
                <a:spcPct val="100000"/>
              </a:lnSpc>
              <a:spcBef>
                <a:spcPts val="281"/>
              </a:spcBef>
              <a:spcAft>
                <a:spcPts val="601"/>
              </a:spcAft>
              <a:buClr>
                <a:srgbClr val="000000"/>
              </a:buClr>
              <a:buSzPct val="45000"/>
              <a:buFont typeface="Wingdings" charset="2"/>
              <a:buChar char=""/>
            </a:pPr>
            <a:r>
              <a:rPr b="0" lang="hr-HR" sz="1400" spc="-1" strike="noStrike">
                <a:solidFill>
                  <a:schemeClr val="dk2"/>
                </a:solidFill>
                <a:latin typeface="Gill Sans MT"/>
              </a:rPr>
              <a:t>Treća razina</a:t>
            </a:r>
            <a:endParaRPr b="0" lang="hr-HR" sz="1400" spc="-1" strike="noStrike">
              <a:solidFill>
                <a:schemeClr val="dk2"/>
              </a:solidFill>
              <a:latin typeface="Gill Sans MT"/>
            </a:endParaRPr>
          </a:p>
          <a:p>
            <a:pPr lvl="3" marL="1728000" indent="-216000" defTabSz="457200">
              <a:lnSpc>
                <a:spcPct val="100000"/>
              </a:lnSpc>
              <a:spcBef>
                <a:spcPts val="241"/>
              </a:spcBef>
              <a:spcAft>
                <a:spcPts val="601"/>
              </a:spcAft>
              <a:buClr>
                <a:srgbClr val="000000"/>
              </a:buClr>
              <a:buSzPct val="75000"/>
              <a:buFont typeface="Symbol" charset="2"/>
              <a:buChar char=""/>
            </a:pPr>
            <a:r>
              <a:rPr b="0" lang="hr-HR" sz="1200" spc="-1" strike="noStrike">
                <a:solidFill>
                  <a:schemeClr val="dk2"/>
                </a:solidFill>
                <a:latin typeface="Gill Sans MT"/>
              </a:rPr>
              <a:t>Četvrta razina</a:t>
            </a:r>
            <a:endParaRPr b="0" lang="hr-HR" sz="1200" spc="-1" strike="noStrike">
              <a:solidFill>
                <a:schemeClr val="dk2"/>
              </a:solidFill>
              <a:latin typeface="Gill Sans MT"/>
            </a:endParaRPr>
          </a:p>
          <a:p>
            <a:pPr lvl="4" marL="2160000" indent="-216000" defTabSz="457200">
              <a:lnSpc>
                <a:spcPct val="100000"/>
              </a:lnSpc>
              <a:spcBef>
                <a:spcPts val="241"/>
              </a:spcBef>
              <a:spcAft>
                <a:spcPts val="601"/>
              </a:spcAft>
              <a:buClr>
                <a:srgbClr val="000000"/>
              </a:buClr>
              <a:buSzPct val="45000"/>
              <a:buFont typeface="Wingdings" charset="2"/>
              <a:buChar char=""/>
            </a:pPr>
            <a:r>
              <a:rPr b="0" lang="hr-HR" sz="1200" spc="-1" strike="noStrike">
                <a:solidFill>
                  <a:schemeClr val="dk2"/>
                </a:solidFill>
                <a:latin typeface="Gill Sans MT"/>
              </a:rPr>
              <a:t>Peta razina</a:t>
            </a:r>
            <a:endParaRPr b="0" lang="hr-HR" sz="1200" spc="-1" strike="noStrike">
              <a:solidFill>
                <a:schemeClr val="dk2"/>
              </a:solidFill>
              <a:latin typeface="Gill Sans MT"/>
            </a:endParaRPr>
          </a:p>
        </p:txBody>
      </p:sp>
      <p:sp>
        <p:nvSpPr>
          <p:cNvPr id="29" name="PlaceHolder 3"/>
          <p:cNvSpPr>
            <a:spLocks noGrp="1"/>
          </p:cNvSpPr>
          <p:nvPr>
            <p:ph type="dt" idx="7"/>
          </p:nvPr>
        </p:nvSpPr>
        <p:spPr>
          <a:xfrm>
            <a:off x="8993520" y="5956200"/>
            <a:ext cx="13276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1">
                    <a:lumMod val="75000"/>
                    <a:lumOff val="25000"/>
                  </a:schemeClr>
                </a:solidFill>
                <a:latin typeface="Gill Sans MT"/>
              </a:defRPr>
            </a:lvl1pPr>
          </a:lstStyle>
          <a:p>
            <a:pPr indent="0" algn="r" defTabSz="457200">
              <a:lnSpc>
                <a:spcPct val="100000"/>
              </a:lnSpc>
              <a:buNone/>
            </a:pPr>
            <a:r>
              <a:rPr b="0" lang="hr-HR" sz="900" spc="-1" strike="noStrike">
                <a:solidFill>
                  <a:schemeClr val="accent1">
                    <a:lumMod val="75000"/>
                    <a:lumOff val="25000"/>
                  </a:schemeClr>
                </a:solidFill>
                <a:latin typeface="Gill Sans MT"/>
              </a:rPr>
              <a:t>&lt;date/time&gt;</a:t>
            </a:r>
            <a:endParaRPr b="0" lang="en-US" sz="900" spc="-1" strike="noStrike">
              <a:solidFill>
                <a:srgbClr val="000000"/>
              </a:solidFill>
              <a:latin typeface="Times New Roman"/>
            </a:endParaRPr>
          </a:p>
        </p:txBody>
      </p:sp>
      <p:sp>
        <p:nvSpPr>
          <p:cNvPr id="30" name="PlaceHolder 4"/>
          <p:cNvSpPr>
            <a:spLocks noGrp="1"/>
          </p:cNvSpPr>
          <p:nvPr>
            <p:ph type="ftr" idx="8"/>
          </p:nvPr>
        </p:nvSpPr>
        <p:spPr>
          <a:xfrm>
            <a:off x="775080" y="5951880"/>
            <a:ext cx="78958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 name="PlaceHolder 5"/>
          <p:cNvSpPr>
            <a:spLocks noGrp="1"/>
          </p:cNvSpPr>
          <p:nvPr>
            <p:ph type="sldNum" idx="9"/>
          </p:nvPr>
        </p:nvSpPr>
        <p:spPr>
          <a:xfrm>
            <a:off x="10446480" y="5956200"/>
            <a:ext cx="11638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1">
                    <a:lumMod val="75000"/>
                    <a:lumOff val="25000"/>
                  </a:schemeClr>
                </a:solidFill>
                <a:latin typeface="Gill Sans MT"/>
              </a:defRPr>
            </a:lvl1pPr>
          </a:lstStyle>
          <a:p>
            <a:pPr indent="0" algn="r" defTabSz="457200">
              <a:lnSpc>
                <a:spcPct val="100000"/>
              </a:lnSpc>
              <a:buNone/>
            </a:pPr>
            <a:fld id="{7E15091C-0F5F-4552-8EF2-4AB728549D77}" type="slidenum">
              <a:rPr b="0" lang="hr-HR" sz="900" spc="-1" strike="noStrike">
                <a:solidFill>
                  <a:schemeClr val="accent1">
                    <a:lumMod val="75000"/>
                    <a:lumOff val="25000"/>
                  </a:schemeClr>
                </a:solidFill>
                <a:latin typeface="Gill Sans M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 name="Pravokutnik 6"/>
          <p:cNvSpPr/>
          <p:nvPr/>
        </p:nvSpPr>
        <p:spPr>
          <a:xfrm>
            <a:off x="440280" y="614520"/>
            <a:ext cx="11309040" cy="11890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Kliknite da biste uredili stil naslova matrice</a:t>
            </a:r>
            <a:endParaRPr b="0" lang="hr-HR" sz="2800" spc="-1" strike="noStrike">
              <a:solidFill>
                <a:schemeClr val="dk1"/>
              </a:solidFill>
              <a:latin typeface="Gill Sans MT"/>
            </a:endParaRPr>
          </a:p>
        </p:txBody>
      </p:sp>
      <p:sp>
        <p:nvSpPr>
          <p:cNvPr id="40" name="PlaceHolder 2"/>
          <p:cNvSpPr>
            <a:spLocks noGrp="1"/>
          </p:cNvSpPr>
          <p:nvPr>
            <p:ph type="body"/>
          </p:nvPr>
        </p:nvSpPr>
        <p:spPr>
          <a:xfrm>
            <a:off x="581040" y="2180520"/>
            <a:ext cx="11029320" cy="3678120"/>
          </a:xfrm>
          <a:prstGeom prst="rect">
            <a:avLst/>
          </a:prstGeom>
          <a:noFill/>
          <a:ln w="0">
            <a:noFill/>
          </a:ln>
        </p:spPr>
        <p:txBody>
          <a:bodyPr lIns="91440" rIns="91440" tIns="45720" bIns="45720" anchor="ctr">
            <a:noAutofit/>
          </a:bodyPr>
          <a:p>
            <a:pPr marL="432000" indent="-324000" defTabSz="457200">
              <a:lnSpc>
                <a:spcPct val="100000"/>
              </a:lnSpc>
              <a:spcBef>
                <a:spcPts val="360"/>
              </a:spcBef>
              <a:spcAft>
                <a:spcPts val="601"/>
              </a:spcAft>
              <a:buClr>
                <a:srgbClr val="000000"/>
              </a:buClr>
              <a:buSzPct val="45000"/>
              <a:buFont typeface="Wingdings" charset="2"/>
              <a:buChar char=""/>
            </a:pPr>
            <a:r>
              <a:rPr b="0" lang="hr-HR" sz="1800" spc="-1" strike="noStrike">
                <a:solidFill>
                  <a:schemeClr val="dk2"/>
                </a:solidFill>
                <a:latin typeface="Gill Sans MT"/>
              </a:rPr>
              <a:t>Uređivanje stilova teksta matrice</a:t>
            </a:r>
            <a:endParaRPr b="0" lang="hr-HR" sz="1800" spc="-1" strike="noStrike">
              <a:solidFill>
                <a:schemeClr val="dk2"/>
              </a:solidFill>
              <a:latin typeface="Gill Sans MT"/>
            </a:endParaRPr>
          </a:p>
          <a:p>
            <a:pPr lvl="1" marL="864000" indent="-324000" defTabSz="457200">
              <a:lnSpc>
                <a:spcPct val="100000"/>
              </a:lnSpc>
              <a:spcBef>
                <a:spcPts val="320"/>
              </a:spcBef>
              <a:spcAft>
                <a:spcPts val="601"/>
              </a:spcAft>
              <a:buClr>
                <a:srgbClr val="000000"/>
              </a:buClr>
              <a:buSzPct val="75000"/>
              <a:buFont typeface="Symbol" charset="2"/>
              <a:buChar char=""/>
            </a:pPr>
            <a:r>
              <a:rPr b="0" lang="hr-HR" sz="1600" spc="-1" strike="noStrike">
                <a:solidFill>
                  <a:schemeClr val="dk2"/>
                </a:solidFill>
                <a:latin typeface="Gill Sans MT"/>
              </a:rPr>
              <a:t>Druga razina</a:t>
            </a:r>
            <a:endParaRPr b="0" lang="hr-HR" sz="1600" spc="-1" strike="noStrike">
              <a:solidFill>
                <a:schemeClr val="dk2"/>
              </a:solidFill>
              <a:latin typeface="Gill Sans MT"/>
            </a:endParaRPr>
          </a:p>
          <a:p>
            <a:pPr lvl="2" marL="1296000" indent="-288000" defTabSz="457200">
              <a:lnSpc>
                <a:spcPct val="100000"/>
              </a:lnSpc>
              <a:spcBef>
                <a:spcPts val="281"/>
              </a:spcBef>
              <a:spcAft>
                <a:spcPts val="601"/>
              </a:spcAft>
              <a:buClr>
                <a:srgbClr val="000000"/>
              </a:buClr>
              <a:buSzPct val="45000"/>
              <a:buFont typeface="Wingdings" charset="2"/>
              <a:buChar char=""/>
            </a:pPr>
            <a:r>
              <a:rPr b="0" lang="hr-HR" sz="1400" spc="-1" strike="noStrike">
                <a:solidFill>
                  <a:schemeClr val="dk2"/>
                </a:solidFill>
                <a:latin typeface="Gill Sans MT"/>
              </a:rPr>
              <a:t>Treća razina</a:t>
            </a:r>
            <a:endParaRPr b="0" lang="hr-HR" sz="1400" spc="-1" strike="noStrike">
              <a:solidFill>
                <a:schemeClr val="dk2"/>
              </a:solidFill>
              <a:latin typeface="Gill Sans MT"/>
            </a:endParaRPr>
          </a:p>
          <a:p>
            <a:pPr lvl="3" marL="1728000" indent="-216000" defTabSz="457200">
              <a:lnSpc>
                <a:spcPct val="100000"/>
              </a:lnSpc>
              <a:spcBef>
                <a:spcPts val="241"/>
              </a:spcBef>
              <a:spcAft>
                <a:spcPts val="601"/>
              </a:spcAft>
              <a:buClr>
                <a:srgbClr val="000000"/>
              </a:buClr>
              <a:buSzPct val="75000"/>
              <a:buFont typeface="Symbol" charset="2"/>
              <a:buChar char=""/>
            </a:pPr>
            <a:r>
              <a:rPr b="0" lang="hr-HR" sz="1200" spc="-1" strike="noStrike">
                <a:solidFill>
                  <a:schemeClr val="dk2"/>
                </a:solidFill>
                <a:latin typeface="Gill Sans MT"/>
              </a:rPr>
              <a:t>Četvrta razina</a:t>
            </a:r>
            <a:endParaRPr b="0" lang="hr-HR" sz="1200" spc="-1" strike="noStrike">
              <a:solidFill>
                <a:schemeClr val="dk2"/>
              </a:solidFill>
              <a:latin typeface="Gill Sans MT"/>
            </a:endParaRPr>
          </a:p>
          <a:p>
            <a:pPr lvl="4" marL="2160000" indent="-216000" defTabSz="457200">
              <a:lnSpc>
                <a:spcPct val="100000"/>
              </a:lnSpc>
              <a:spcBef>
                <a:spcPts val="241"/>
              </a:spcBef>
              <a:spcAft>
                <a:spcPts val="601"/>
              </a:spcAft>
              <a:buClr>
                <a:srgbClr val="000000"/>
              </a:buClr>
              <a:buSzPct val="45000"/>
              <a:buFont typeface="Wingdings" charset="2"/>
              <a:buChar char=""/>
            </a:pPr>
            <a:r>
              <a:rPr b="0" lang="hr-HR" sz="1200" spc="-1" strike="noStrike">
                <a:solidFill>
                  <a:schemeClr val="dk2"/>
                </a:solidFill>
                <a:latin typeface="Gill Sans MT"/>
              </a:rPr>
              <a:t>Peta razina</a:t>
            </a:r>
            <a:endParaRPr b="0" lang="hr-HR" sz="1200" spc="-1" strike="noStrike">
              <a:solidFill>
                <a:schemeClr val="dk2"/>
              </a:solidFill>
              <a:latin typeface="Gill Sans MT"/>
            </a:endParaRPr>
          </a:p>
        </p:txBody>
      </p:sp>
      <p:sp>
        <p:nvSpPr>
          <p:cNvPr id="41" name="PlaceHolder 3"/>
          <p:cNvSpPr>
            <a:spLocks noGrp="1"/>
          </p:cNvSpPr>
          <p:nvPr>
            <p:ph type="dt" idx="10"/>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r>
              <a:rPr b="0" lang="hr-HR" sz="900" spc="-1" strike="noStrike">
                <a:solidFill>
                  <a:schemeClr val="accent2"/>
                </a:solidFill>
                <a:latin typeface="Gill Sans MT"/>
              </a:rPr>
              <a:t>&lt;date/time&gt;</a:t>
            </a:r>
            <a:endParaRPr b="0" lang="en-US" sz="900" spc="-1" strike="noStrike">
              <a:solidFill>
                <a:srgbClr val="000000"/>
              </a:solidFill>
              <a:latin typeface="Times New Roman"/>
            </a:endParaRPr>
          </a:p>
        </p:txBody>
      </p:sp>
      <p:sp>
        <p:nvSpPr>
          <p:cNvPr id="42" name="PlaceHolder 4"/>
          <p:cNvSpPr>
            <a:spLocks noGrp="1"/>
          </p:cNvSpPr>
          <p:nvPr>
            <p:ph type="ftr" idx="11"/>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3" name="PlaceHolder 5"/>
          <p:cNvSpPr>
            <a:spLocks noGrp="1"/>
          </p:cNvSpPr>
          <p:nvPr>
            <p:ph type="sldNum" idx="12"/>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fld id="{1DD7F882-EB05-40B7-981D-D07A99F58759}" type="slidenum">
              <a:rPr b="0" lang="hr-HR" sz="900" spc="-1" strike="noStrike">
                <a:solidFill>
                  <a:schemeClr val="accent2"/>
                </a:solidFill>
                <a:latin typeface="Gill Sans M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 id="2147483656"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0"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 name="Pravokutnik 7"/>
          <p:cNvSpPr/>
          <p:nvPr/>
        </p:nvSpPr>
        <p:spPr>
          <a:xfrm>
            <a:off x="447840" y="5141880"/>
            <a:ext cx="11290680" cy="125856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 name="PlaceHolder 1"/>
          <p:cNvSpPr>
            <a:spLocks noGrp="1"/>
          </p:cNvSpPr>
          <p:nvPr>
            <p:ph type="title"/>
          </p:nvPr>
        </p:nvSpPr>
        <p:spPr>
          <a:xfrm>
            <a:off x="581040" y="3043800"/>
            <a:ext cx="11029320" cy="1497240"/>
          </a:xfrm>
          <a:prstGeom prst="rect">
            <a:avLst/>
          </a:prstGeom>
          <a:noFill/>
          <a:ln w="0">
            <a:noFill/>
          </a:ln>
        </p:spPr>
        <p:txBody>
          <a:bodyPr lIns="91440" rIns="91440" tIns="45720" bIns="45720" anchor="b">
            <a:normAutofit/>
          </a:bodyPr>
          <a:p>
            <a:pPr indent="0" defTabSz="457200">
              <a:lnSpc>
                <a:spcPct val="100000"/>
              </a:lnSpc>
              <a:buNone/>
            </a:pPr>
            <a:r>
              <a:rPr b="0" lang="hr-HR" sz="3600" spc="-1" strike="noStrike" cap="all">
                <a:solidFill>
                  <a:schemeClr val="accent1"/>
                </a:solidFill>
                <a:latin typeface="Gill Sans MT"/>
              </a:rPr>
              <a:t>Kliknite da biste uredili stil naslova matrice</a:t>
            </a:r>
            <a:endParaRPr b="0" lang="hr-HR" sz="3600" spc="-1" strike="noStrike">
              <a:solidFill>
                <a:schemeClr val="dk1"/>
              </a:solidFill>
              <a:latin typeface="Gill Sans MT"/>
            </a:endParaRPr>
          </a:p>
        </p:txBody>
      </p:sp>
      <p:sp>
        <p:nvSpPr>
          <p:cNvPr id="54" name="PlaceHolder 2"/>
          <p:cNvSpPr>
            <a:spLocks noGrp="1"/>
          </p:cNvSpPr>
          <p:nvPr>
            <p:ph type="body"/>
          </p:nvPr>
        </p:nvSpPr>
        <p:spPr>
          <a:xfrm>
            <a:off x="581040" y="4541400"/>
            <a:ext cx="11029320" cy="600120"/>
          </a:xfrm>
          <a:prstGeom prst="rect">
            <a:avLst/>
          </a:prstGeom>
          <a:noFill/>
          <a:ln w="0">
            <a:noFill/>
          </a:ln>
        </p:spPr>
        <p:txBody>
          <a:bodyPr lIns="91440" rIns="91440" tIns="45720" bIns="45720" anchor="t">
            <a:normAutofit/>
          </a:bodyPr>
          <a:p>
            <a:pPr marL="432000" indent="-324000" defTabSz="457200">
              <a:lnSpc>
                <a:spcPct val="100000"/>
              </a:lnSpc>
              <a:spcBef>
                <a:spcPts val="360"/>
              </a:spcBef>
              <a:spcAft>
                <a:spcPts val="601"/>
              </a:spcAft>
              <a:buClr>
                <a:srgbClr val="000000"/>
              </a:buClr>
              <a:buSzPct val="45000"/>
              <a:buFont typeface="Wingdings" charset="2"/>
              <a:buChar char=""/>
              <a:tabLst>
                <a:tab algn="l" pos="0"/>
              </a:tabLst>
            </a:pPr>
            <a:r>
              <a:rPr b="0" lang="hr-HR" sz="1800" spc="-1" strike="noStrike" cap="all">
                <a:solidFill>
                  <a:schemeClr val="accent2"/>
                </a:solidFill>
                <a:latin typeface="Gill Sans MT"/>
              </a:rPr>
              <a:t>Uređivanje stilova teksta matrice</a:t>
            </a:r>
            <a:endParaRPr b="0" lang="hr-HR" sz="1800" spc="-1" strike="noStrike">
              <a:solidFill>
                <a:schemeClr val="dk2"/>
              </a:solidFill>
              <a:latin typeface="Gill Sans MT"/>
            </a:endParaRPr>
          </a:p>
        </p:txBody>
      </p:sp>
      <p:sp>
        <p:nvSpPr>
          <p:cNvPr id="55" name="PlaceHolder 3"/>
          <p:cNvSpPr>
            <a:spLocks noGrp="1"/>
          </p:cNvSpPr>
          <p:nvPr>
            <p:ph type="dt" idx="13"/>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1">
                    <a:lumMod val="75000"/>
                    <a:lumOff val="25000"/>
                  </a:schemeClr>
                </a:solidFill>
                <a:latin typeface="Gill Sans MT"/>
              </a:defRPr>
            </a:lvl1pPr>
          </a:lstStyle>
          <a:p>
            <a:pPr indent="0" algn="r" defTabSz="457200">
              <a:lnSpc>
                <a:spcPct val="100000"/>
              </a:lnSpc>
              <a:buNone/>
            </a:pPr>
            <a:r>
              <a:rPr b="0" lang="hr-HR" sz="900" spc="-1" strike="noStrike">
                <a:solidFill>
                  <a:schemeClr val="accent1">
                    <a:lumMod val="75000"/>
                    <a:lumOff val="25000"/>
                  </a:schemeClr>
                </a:solidFill>
                <a:latin typeface="Gill Sans MT"/>
              </a:rPr>
              <a:t>&lt;date/time&gt;</a:t>
            </a:r>
            <a:endParaRPr b="0" lang="en-US" sz="900" spc="-1" strike="noStrike">
              <a:solidFill>
                <a:srgbClr val="000000"/>
              </a:solidFill>
              <a:latin typeface="Times New Roman"/>
            </a:endParaRPr>
          </a:p>
        </p:txBody>
      </p:sp>
      <p:sp>
        <p:nvSpPr>
          <p:cNvPr id="56" name="PlaceHolder 4"/>
          <p:cNvSpPr>
            <a:spLocks noGrp="1"/>
          </p:cNvSpPr>
          <p:nvPr>
            <p:ph type="ftr" idx="14"/>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7" name="PlaceHolder 5"/>
          <p:cNvSpPr>
            <a:spLocks noGrp="1"/>
          </p:cNvSpPr>
          <p:nvPr>
            <p:ph type="sldNum" idx="15"/>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1">
                    <a:lumMod val="75000"/>
                    <a:lumOff val="25000"/>
                  </a:schemeClr>
                </a:solidFill>
                <a:latin typeface="Gill Sans MT"/>
              </a:defRPr>
            </a:lvl1pPr>
          </a:lstStyle>
          <a:p>
            <a:pPr indent="0" algn="r" defTabSz="457200">
              <a:lnSpc>
                <a:spcPct val="100000"/>
              </a:lnSpc>
              <a:buNone/>
            </a:pPr>
            <a:fld id="{385AA1D5-0587-4650-A781-5277F20DCA1F}" type="slidenum">
              <a:rPr b="0" lang="hr-HR" sz="900" spc="-1" strike="noStrike">
                <a:solidFill>
                  <a:schemeClr val="accent1">
                    <a:lumMod val="75000"/>
                    <a:lumOff val="25000"/>
                  </a:schemeClr>
                </a:solidFill>
                <a:latin typeface="Gill Sans M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8"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 name="Pravokutnik 7"/>
          <p:cNvSpPr/>
          <p:nvPr/>
        </p:nvSpPr>
        <p:spPr>
          <a:xfrm>
            <a:off x="446040" y="606600"/>
            <a:ext cx="11299680" cy="125856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Kliknite da biste uredili stil naslova matrice</a:t>
            </a:r>
            <a:endParaRPr b="0" lang="hr-HR" sz="2800" spc="-1" strike="noStrike">
              <a:solidFill>
                <a:schemeClr val="dk1"/>
              </a:solidFill>
              <a:latin typeface="Gill Sans MT"/>
            </a:endParaRPr>
          </a:p>
        </p:txBody>
      </p:sp>
      <p:sp>
        <p:nvSpPr>
          <p:cNvPr id="66" name="PlaceHolder 2"/>
          <p:cNvSpPr>
            <a:spLocks noGrp="1"/>
          </p:cNvSpPr>
          <p:nvPr>
            <p:ph type="body"/>
          </p:nvPr>
        </p:nvSpPr>
        <p:spPr>
          <a:xfrm>
            <a:off x="581040" y="2228040"/>
            <a:ext cx="5421960" cy="3632760"/>
          </a:xfrm>
          <a:prstGeom prst="rect">
            <a:avLst/>
          </a:prstGeom>
          <a:noFill/>
          <a:ln w="0">
            <a:noFill/>
          </a:ln>
        </p:spPr>
        <p:txBody>
          <a:bodyPr lIns="91440" rIns="91440" tIns="45720" bIns="45720" anchor="ctr">
            <a:normAutofit/>
          </a:bodyPr>
          <a:p>
            <a:pPr marL="432000" indent="-324000" defTabSz="457200">
              <a:lnSpc>
                <a:spcPct val="100000"/>
              </a:lnSpc>
              <a:spcBef>
                <a:spcPts val="360"/>
              </a:spcBef>
              <a:spcAft>
                <a:spcPts val="601"/>
              </a:spcAft>
              <a:buClr>
                <a:srgbClr val="000000"/>
              </a:buClr>
              <a:buSzPct val="45000"/>
              <a:buFont typeface="Wingdings" charset="2"/>
              <a:buChar char=""/>
            </a:pPr>
            <a:r>
              <a:rPr b="0" lang="hr-HR" sz="1800" spc="-1" strike="noStrike">
                <a:solidFill>
                  <a:schemeClr val="dk2"/>
                </a:solidFill>
                <a:latin typeface="Gill Sans MT"/>
              </a:rPr>
              <a:t>Uređivanje stilova teksta matrice</a:t>
            </a:r>
            <a:endParaRPr b="0" lang="hr-HR" sz="1800" spc="-1" strike="noStrike">
              <a:solidFill>
                <a:schemeClr val="dk2"/>
              </a:solidFill>
              <a:latin typeface="Gill Sans MT"/>
            </a:endParaRPr>
          </a:p>
          <a:p>
            <a:pPr lvl="1" marL="864000" indent="-324000" defTabSz="457200">
              <a:lnSpc>
                <a:spcPct val="100000"/>
              </a:lnSpc>
              <a:spcBef>
                <a:spcPts val="320"/>
              </a:spcBef>
              <a:spcAft>
                <a:spcPts val="601"/>
              </a:spcAft>
              <a:buClr>
                <a:srgbClr val="000000"/>
              </a:buClr>
              <a:buSzPct val="75000"/>
              <a:buFont typeface="Symbol" charset="2"/>
              <a:buChar char=""/>
            </a:pPr>
            <a:r>
              <a:rPr b="0" lang="hr-HR" sz="1600" spc="-1" strike="noStrike">
                <a:solidFill>
                  <a:schemeClr val="dk2"/>
                </a:solidFill>
                <a:latin typeface="Gill Sans MT"/>
              </a:rPr>
              <a:t>Druga razina</a:t>
            </a:r>
            <a:endParaRPr b="0" lang="hr-HR" sz="1600" spc="-1" strike="noStrike">
              <a:solidFill>
                <a:schemeClr val="dk2"/>
              </a:solidFill>
              <a:latin typeface="Gill Sans MT"/>
            </a:endParaRPr>
          </a:p>
          <a:p>
            <a:pPr lvl="2" marL="1296000" indent="-288000" defTabSz="457200">
              <a:lnSpc>
                <a:spcPct val="100000"/>
              </a:lnSpc>
              <a:spcBef>
                <a:spcPts val="281"/>
              </a:spcBef>
              <a:spcAft>
                <a:spcPts val="601"/>
              </a:spcAft>
              <a:buClr>
                <a:srgbClr val="000000"/>
              </a:buClr>
              <a:buSzPct val="45000"/>
              <a:buFont typeface="Wingdings" charset="2"/>
              <a:buChar char=""/>
            </a:pPr>
            <a:r>
              <a:rPr b="0" lang="hr-HR" sz="1400" spc="-1" strike="noStrike">
                <a:solidFill>
                  <a:schemeClr val="dk2"/>
                </a:solidFill>
                <a:latin typeface="Gill Sans MT"/>
              </a:rPr>
              <a:t>Treća razina</a:t>
            </a:r>
            <a:endParaRPr b="0" lang="hr-HR" sz="1400" spc="-1" strike="noStrike">
              <a:solidFill>
                <a:schemeClr val="dk2"/>
              </a:solidFill>
              <a:latin typeface="Gill Sans MT"/>
            </a:endParaRPr>
          </a:p>
          <a:p>
            <a:pPr lvl="3" marL="1728000" indent="-216000" defTabSz="457200">
              <a:lnSpc>
                <a:spcPct val="100000"/>
              </a:lnSpc>
              <a:spcBef>
                <a:spcPts val="241"/>
              </a:spcBef>
              <a:spcAft>
                <a:spcPts val="601"/>
              </a:spcAft>
              <a:buClr>
                <a:srgbClr val="000000"/>
              </a:buClr>
              <a:buSzPct val="75000"/>
              <a:buFont typeface="Symbol" charset="2"/>
              <a:buChar char=""/>
            </a:pPr>
            <a:r>
              <a:rPr b="0" lang="hr-HR" sz="1200" spc="-1" strike="noStrike">
                <a:solidFill>
                  <a:schemeClr val="dk2"/>
                </a:solidFill>
                <a:latin typeface="Gill Sans MT"/>
              </a:rPr>
              <a:t>Četvrta razina</a:t>
            </a:r>
            <a:endParaRPr b="0" lang="hr-HR" sz="1200" spc="-1" strike="noStrike">
              <a:solidFill>
                <a:schemeClr val="dk2"/>
              </a:solidFill>
              <a:latin typeface="Gill Sans MT"/>
            </a:endParaRPr>
          </a:p>
          <a:p>
            <a:pPr lvl="4" marL="2160000" indent="-216000" defTabSz="457200">
              <a:lnSpc>
                <a:spcPct val="100000"/>
              </a:lnSpc>
              <a:spcBef>
                <a:spcPts val="241"/>
              </a:spcBef>
              <a:spcAft>
                <a:spcPts val="601"/>
              </a:spcAft>
              <a:buClr>
                <a:srgbClr val="000000"/>
              </a:buClr>
              <a:buSzPct val="45000"/>
              <a:buFont typeface="Wingdings" charset="2"/>
              <a:buChar char=""/>
            </a:pPr>
            <a:r>
              <a:rPr b="0" lang="hr-HR" sz="1200" spc="-1" strike="noStrike">
                <a:solidFill>
                  <a:schemeClr val="dk2"/>
                </a:solidFill>
                <a:latin typeface="Gill Sans MT"/>
              </a:rPr>
              <a:t>Peta razina</a:t>
            </a:r>
            <a:endParaRPr b="0" lang="hr-HR" sz="1200" spc="-1" strike="noStrike">
              <a:solidFill>
                <a:schemeClr val="dk2"/>
              </a:solidFill>
              <a:latin typeface="Gill Sans MT"/>
            </a:endParaRPr>
          </a:p>
        </p:txBody>
      </p:sp>
      <p:sp>
        <p:nvSpPr>
          <p:cNvPr id="67" name="PlaceHolder 3"/>
          <p:cNvSpPr>
            <a:spLocks noGrp="1"/>
          </p:cNvSpPr>
          <p:nvPr>
            <p:ph type="body"/>
          </p:nvPr>
        </p:nvSpPr>
        <p:spPr>
          <a:xfrm>
            <a:off x="6188400" y="2228040"/>
            <a:ext cx="5421960" cy="3632760"/>
          </a:xfrm>
          <a:prstGeom prst="rect">
            <a:avLst/>
          </a:prstGeom>
          <a:noFill/>
          <a:ln w="0">
            <a:noFill/>
          </a:ln>
        </p:spPr>
        <p:txBody>
          <a:bodyPr lIns="91440" rIns="91440" tIns="45720" bIns="45720" anchor="ctr">
            <a:normAutofit/>
          </a:bodyPr>
          <a:p>
            <a:pPr marL="306000" indent="-306000" defTabSz="457200">
              <a:lnSpc>
                <a:spcPct val="100000"/>
              </a:lnSpc>
              <a:spcBef>
                <a:spcPts val="360"/>
              </a:spcBef>
              <a:spcAft>
                <a:spcPts val="601"/>
              </a:spcAft>
              <a:buClr>
                <a:srgbClr val="4590b8"/>
              </a:buClr>
              <a:buSzPct val="92000"/>
              <a:buFont typeface="Wingdings 2" charset="2"/>
              <a:buChar char=""/>
            </a:pPr>
            <a:r>
              <a:rPr b="0" lang="hr-HR" sz="1800" spc="-1" strike="noStrike">
                <a:solidFill>
                  <a:schemeClr val="dk2"/>
                </a:solidFill>
                <a:latin typeface="Gill Sans MT"/>
              </a:rPr>
              <a:t>Uređivanje stilova teksta matrice</a:t>
            </a:r>
            <a:endParaRPr b="0" lang="hr-HR" sz="1800" spc="-1" strike="noStrike">
              <a:solidFill>
                <a:schemeClr val="dk2"/>
              </a:solidFill>
              <a:latin typeface="Gill Sans MT"/>
            </a:endParaRPr>
          </a:p>
          <a:p>
            <a:pPr lvl="1" marL="630000" indent="-306000" defTabSz="457200">
              <a:lnSpc>
                <a:spcPct val="100000"/>
              </a:lnSpc>
              <a:spcBef>
                <a:spcPts val="320"/>
              </a:spcBef>
              <a:spcAft>
                <a:spcPts val="601"/>
              </a:spcAft>
              <a:buClr>
                <a:srgbClr val="4590b8"/>
              </a:buClr>
              <a:buSzPct val="92000"/>
              <a:buFont typeface="Wingdings 2" charset="2"/>
              <a:buChar char=""/>
            </a:pPr>
            <a:r>
              <a:rPr b="0" lang="hr-HR" sz="1600" spc="-1" strike="noStrike">
                <a:solidFill>
                  <a:schemeClr val="dk2"/>
                </a:solidFill>
                <a:latin typeface="Gill Sans MT"/>
              </a:rPr>
              <a:t>Druga razina</a:t>
            </a:r>
            <a:endParaRPr b="0" lang="hr-HR" sz="1600" spc="-1" strike="noStrike">
              <a:solidFill>
                <a:schemeClr val="dk2"/>
              </a:solidFill>
              <a:latin typeface="Gill Sans MT"/>
            </a:endParaRPr>
          </a:p>
          <a:p>
            <a:pPr lvl="2" marL="900000" indent="-270000" defTabSz="457200">
              <a:lnSpc>
                <a:spcPct val="100000"/>
              </a:lnSpc>
              <a:spcBef>
                <a:spcPts val="281"/>
              </a:spcBef>
              <a:spcAft>
                <a:spcPts val="601"/>
              </a:spcAft>
              <a:buClr>
                <a:srgbClr val="4590b8"/>
              </a:buClr>
              <a:buSzPct val="92000"/>
              <a:buFont typeface="Wingdings 2" charset="2"/>
              <a:buChar char=""/>
            </a:pPr>
            <a:r>
              <a:rPr b="0" lang="hr-HR" sz="1400" spc="-1" strike="noStrike">
                <a:solidFill>
                  <a:schemeClr val="dk2"/>
                </a:solidFill>
                <a:latin typeface="Gill Sans MT"/>
              </a:rPr>
              <a:t>Treća razina</a:t>
            </a:r>
            <a:endParaRPr b="0" lang="hr-HR" sz="1400" spc="-1" strike="noStrike">
              <a:solidFill>
                <a:schemeClr val="dk2"/>
              </a:solidFill>
              <a:latin typeface="Gill Sans MT"/>
            </a:endParaRPr>
          </a:p>
          <a:p>
            <a:pPr lvl="3" marL="1242000" indent="-234000" defTabSz="457200">
              <a:lnSpc>
                <a:spcPct val="100000"/>
              </a:lnSpc>
              <a:spcBef>
                <a:spcPts val="241"/>
              </a:spcBef>
              <a:spcAft>
                <a:spcPts val="601"/>
              </a:spcAft>
              <a:buClr>
                <a:srgbClr val="4590b8"/>
              </a:buClr>
              <a:buSzPct val="92000"/>
              <a:buFont typeface="Wingdings 2" charset="2"/>
              <a:buChar char=""/>
            </a:pPr>
            <a:r>
              <a:rPr b="0" lang="hr-HR" sz="1200" spc="-1" strike="noStrike">
                <a:solidFill>
                  <a:schemeClr val="dk2"/>
                </a:solidFill>
                <a:latin typeface="Gill Sans MT"/>
              </a:rPr>
              <a:t>Četvrta razina</a:t>
            </a:r>
            <a:endParaRPr b="0" lang="hr-HR" sz="1200" spc="-1" strike="noStrike">
              <a:solidFill>
                <a:schemeClr val="dk2"/>
              </a:solidFill>
              <a:latin typeface="Gill Sans MT"/>
            </a:endParaRPr>
          </a:p>
          <a:p>
            <a:pPr lvl="4" marL="1602000" indent="-234000" defTabSz="457200">
              <a:lnSpc>
                <a:spcPct val="100000"/>
              </a:lnSpc>
              <a:spcBef>
                <a:spcPts val="241"/>
              </a:spcBef>
              <a:spcAft>
                <a:spcPts val="601"/>
              </a:spcAft>
              <a:buClr>
                <a:srgbClr val="4590b8"/>
              </a:buClr>
              <a:buSzPct val="92000"/>
              <a:buFont typeface="Wingdings 2" charset="2"/>
              <a:buChar char=""/>
            </a:pPr>
            <a:r>
              <a:rPr b="0" lang="hr-HR" sz="1200" spc="-1" strike="noStrike">
                <a:solidFill>
                  <a:schemeClr val="dk2"/>
                </a:solidFill>
                <a:latin typeface="Gill Sans MT"/>
              </a:rPr>
              <a:t>Peta razina</a:t>
            </a:r>
            <a:endParaRPr b="0" lang="hr-HR" sz="1200" spc="-1" strike="noStrike">
              <a:solidFill>
                <a:schemeClr val="dk2"/>
              </a:solidFill>
              <a:latin typeface="Gill Sans MT"/>
            </a:endParaRPr>
          </a:p>
        </p:txBody>
      </p:sp>
      <p:sp>
        <p:nvSpPr>
          <p:cNvPr id="68" name="PlaceHolder 4"/>
          <p:cNvSpPr>
            <a:spLocks noGrp="1"/>
          </p:cNvSpPr>
          <p:nvPr>
            <p:ph type="dt" idx="16"/>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r>
              <a:rPr b="0" lang="hr-HR" sz="900" spc="-1" strike="noStrike">
                <a:solidFill>
                  <a:schemeClr val="accent2"/>
                </a:solidFill>
                <a:latin typeface="Gill Sans MT"/>
              </a:rPr>
              <a:t>&lt;date/time&gt;</a:t>
            </a:r>
            <a:endParaRPr b="0" lang="en-US" sz="900" spc="-1" strike="noStrike">
              <a:solidFill>
                <a:srgbClr val="000000"/>
              </a:solidFill>
              <a:latin typeface="Times New Roman"/>
            </a:endParaRPr>
          </a:p>
        </p:txBody>
      </p:sp>
      <p:sp>
        <p:nvSpPr>
          <p:cNvPr id="69" name="PlaceHolder 5"/>
          <p:cNvSpPr>
            <a:spLocks noGrp="1"/>
          </p:cNvSpPr>
          <p:nvPr>
            <p:ph type="ftr" idx="17"/>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0" name="PlaceHolder 6"/>
          <p:cNvSpPr>
            <a:spLocks noGrp="1"/>
          </p:cNvSpPr>
          <p:nvPr>
            <p:ph type="sldNum" idx="18"/>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fld id="{71D93D93-53F5-47EE-B761-61C54A5E0FB8}" type="slidenum">
              <a:rPr b="0" lang="hr-HR" sz="900" spc="-1" strike="noStrike">
                <a:solidFill>
                  <a:schemeClr val="accent2"/>
                </a:solidFill>
                <a:latin typeface="Gill Sans M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0"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 name="Pravokutnik 10"/>
          <p:cNvSpPr/>
          <p:nvPr/>
        </p:nvSpPr>
        <p:spPr>
          <a:xfrm>
            <a:off x="446040" y="606600"/>
            <a:ext cx="11299680" cy="125856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Kliknite da biste uredili stil naslova matrice</a:t>
            </a:r>
            <a:endParaRPr b="0" lang="hr-HR" sz="2800" spc="-1" strike="noStrike">
              <a:solidFill>
                <a:schemeClr val="dk1"/>
              </a:solidFill>
              <a:latin typeface="Gill Sans MT"/>
            </a:endParaRPr>
          </a:p>
        </p:txBody>
      </p:sp>
      <p:sp>
        <p:nvSpPr>
          <p:cNvPr id="79" name="PlaceHolder 2"/>
          <p:cNvSpPr>
            <a:spLocks noGrp="1"/>
          </p:cNvSpPr>
          <p:nvPr>
            <p:ph type="body"/>
          </p:nvPr>
        </p:nvSpPr>
        <p:spPr>
          <a:xfrm>
            <a:off x="887040" y="2250720"/>
            <a:ext cx="5086800" cy="535680"/>
          </a:xfrm>
          <a:prstGeom prst="rect">
            <a:avLst/>
          </a:prstGeom>
          <a:noFill/>
          <a:ln w="0">
            <a:noFill/>
          </a:ln>
        </p:spPr>
        <p:txBody>
          <a:bodyPr lIns="91440" rIns="91440" tIns="45720" bIns="45720" anchor="b">
            <a:noAutofit/>
          </a:bodyPr>
          <a:p>
            <a:pPr marL="432000" indent="-324000" defTabSz="457200">
              <a:lnSpc>
                <a:spcPct val="100000"/>
              </a:lnSpc>
              <a:spcBef>
                <a:spcPts val="439"/>
              </a:spcBef>
              <a:spcAft>
                <a:spcPts val="601"/>
              </a:spcAft>
              <a:buClr>
                <a:srgbClr val="000000"/>
              </a:buClr>
              <a:buSzPct val="45000"/>
              <a:buFont typeface="Wingdings" charset="2"/>
              <a:buChar char=""/>
              <a:tabLst>
                <a:tab algn="l" pos="0"/>
              </a:tabLst>
            </a:pPr>
            <a:r>
              <a:rPr b="0" lang="hr-HR" sz="2200" spc="-1" strike="noStrike">
                <a:solidFill>
                  <a:schemeClr val="accent2"/>
                </a:solidFill>
                <a:latin typeface="Gill Sans MT"/>
              </a:rPr>
              <a:t>Uređivanje stilova teksta matrice</a:t>
            </a:r>
            <a:endParaRPr b="0" lang="hr-HR" sz="2200" spc="-1" strike="noStrike">
              <a:solidFill>
                <a:schemeClr val="dk2"/>
              </a:solidFill>
              <a:latin typeface="Gill Sans MT"/>
            </a:endParaRPr>
          </a:p>
        </p:txBody>
      </p:sp>
      <p:sp>
        <p:nvSpPr>
          <p:cNvPr id="80" name="PlaceHolder 3"/>
          <p:cNvSpPr>
            <a:spLocks noGrp="1"/>
          </p:cNvSpPr>
          <p:nvPr>
            <p:ph type="body"/>
          </p:nvPr>
        </p:nvSpPr>
        <p:spPr>
          <a:xfrm>
            <a:off x="581040" y="2926080"/>
            <a:ext cx="5392800" cy="2934720"/>
          </a:xfrm>
          <a:prstGeom prst="rect">
            <a:avLst/>
          </a:prstGeom>
          <a:noFill/>
          <a:ln w="0">
            <a:noFill/>
          </a:ln>
        </p:spPr>
        <p:txBody>
          <a:bodyPr lIns="91440" rIns="91440" tIns="45720" bIns="45720" anchor="t">
            <a:normAutofit/>
          </a:bodyPr>
          <a:p>
            <a:pPr marL="306000" indent="-306000" defTabSz="457200">
              <a:lnSpc>
                <a:spcPct val="100000"/>
              </a:lnSpc>
              <a:spcBef>
                <a:spcPts val="360"/>
              </a:spcBef>
              <a:spcAft>
                <a:spcPts val="601"/>
              </a:spcAft>
              <a:buClr>
                <a:srgbClr val="4590b8"/>
              </a:buClr>
              <a:buSzPct val="92000"/>
              <a:buFont typeface="Wingdings 2" charset="2"/>
              <a:buChar char=""/>
            </a:pPr>
            <a:r>
              <a:rPr b="0" lang="hr-HR" sz="1800" spc="-1" strike="noStrike">
                <a:solidFill>
                  <a:schemeClr val="dk2"/>
                </a:solidFill>
                <a:latin typeface="Gill Sans MT"/>
              </a:rPr>
              <a:t>Uređivanje stilova teksta matrice</a:t>
            </a:r>
            <a:endParaRPr b="0" lang="hr-HR" sz="1800" spc="-1" strike="noStrike">
              <a:solidFill>
                <a:schemeClr val="dk2"/>
              </a:solidFill>
              <a:latin typeface="Gill Sans MT"/>
            </a:endParaRPr>
          </a:p>
          <a:p>
            <a:pPr lvl="1" marL="630000" indent="-306000" defTabSz="457200">
              <a:lnSpc>
                <a:spcPct val="100000"/>
              </a:lnSpc>
              <a:spcBef>
                <a:spcPts val="320"/>
              </a:spcBef>
              <a:spcAft>
                <a:spcPts val="601"/>
              </a:spcAft>
              <a:buClr>
                <a:srgbClr val="4590b8"/>
              </a:buClr>
              <a:buSzPct val="92000"/>
              <a:buFont typeface="Wingdings 2" charset="2"/>
              <a:buChar char=""/>
            </a:pPr>
            <a:r>
              <a:rPr b="0" lang="hr-HR" sz="1600" spc="-1" strike="noStrike">
                <a:solidFill>
                  <a:schemeClr val="dk2"/>
                </a:solidFill>
                <a:latin typeface="Gill Sans MT"/>
              </a:rPr>
              <a:t>Druga razina</a:t>
            </a:r>
            <a:endParaRPr b="0" lang="hr-HR" sz="1600" spc="-1" strike="noStrike">
              <a:solidFill>
                <a:schemeClr val="dk2"/>
              </a:solidFill>
              <a:latin typeface="Gill Sans MT"/>
            </a:endParaRPr>
          </a:p>
          <a:p>
            <a:pPr lvl="2" marL="900000" indent="-270000" defTabSz="457200">
              <a:lnSpc>
                <a:spcPct val="100000"/>
              </a:lnSpc>
              <a:spcBef>
                <a:spcPts val="281"/>
              </a:spcBef>
              <a:spcAft>
                <a:spcPts val="601"/>
              </a:spcAft>
              <a:buClr>
                <a:srgbClr val="4590b8"/>
              </a:buClr>
              <a:buSzPct val="92000"/>
              <a:buFont typeface="Wingdings 2" charset="2"/>
              <a:buChar char=""/>
            </a:pPr>
            <a:r>
              <a:rPr b="0" lang="hr-HR" sz="1400" spc="-1" strike="noStrike">
                <a:solidFill>
                  <a:schemeClr val="dk2"/>
                </a:solidFill>
                <a:latin typeface="Gill Sans MT"/>
              </a:rPr>
              <a:t>Treća razina</a:t>
            </a:r>
            <a:endParaRPr b="0" lang="hr-HR" sz="1400" spc="-1" strike="noStrike">
              <a:solidFill>
                <a:schemeClr val="dk2"/>
              </a:solidFill>
              <a:latin typeface="Gill Sans MT"/>
            </a:endParaRPr>
          </a:p>
          <a:p>
            <a:pPr lvl="3" marL="1242000" indent="-234000" defTabSz="457200">
              <a:lnSpc>
                <a:spcPct val="100000"/>
              </a:lnSpc>
              <a:spcBef>
                <a:spcPts val="241"/>
              </a:spcBef>
              <a:spcAft>
                <a:spcPts val="601"/>
              </a:spcAft>
              <a:buClr>
                <a:srgbClr val="4590b8"/>
              </a:buClr>
              <a:buSzPct val="92000"/>
              <a:buFont typeface="Wingdings 2" charset="2"/>
              <a:buChar char=""/>
            </a:pPr>
            <a:r>
              <a:rPr b="0" lang="hr-HR" sz="1200" spc="-1" strike="noStrike">
                <a:solidFill>
                  <a:schemeClr val="dk2"/>
                </a:solidFill>
                <a:latin typeface="Gill Sans MT"/>
              </a:rPr>
              <a:t>Četvrta razina</a:t>
            </a:r>
            <a:endParaRPr b="0" lang="hr-HR" sz="1200" spc="-1" strike="noStrike">
              <a:solidFill>
                <a:schemeClr val="dk2"/>
              </a:solidFill>
              <a:latin typeface="Gill Sans MT"/>
            </a:endParaRPr>
          </a:p>
          <a:p>
            <a:pPr lvl="4" marL="1602000" indent="-234000" defTabSz="457200">
              <a:lnSpc>
                <a:spcPct val="100000"/>
              </a:lnSpc>
              <a:spcBef>
                <a:spcPts val="241"/>
              </a:spcBef>
              <a:spcAft>
                <a:spcPts val="601"/>
              </a:spcAft>
              <a:buClr>
                <a:srgbClr val="4590b8"/>
              </a:buClr>
              <a:buSzPct val="92000"/>
              <a:buFont typeface="Wingdings 2" charset="2"/>
              <a:buChar char=""/>
            </a:pPr>
            <a:r>
              <a:rPr b="0" lang="hr-HR" sz="1200" spc="-1" strike="noStrike">
                <a:solidFill>
                  <a:schemeClr val="dk2"/>
                </a:solidFill>
                <a:latin typeface="Gill Sans MT"/>
              </a:rPr>
              <a:t>Peta razina</a:t>
            </a:r>
            <a:endParaRPr b="0" lang="hr-HR" sz="1200" spc="-1" strike="noStrike">
              <a:solidFill>
                <a:schemeClr val="dk2"/>
              </a:solidFill>
              <a:latin typeface="Gill Sans MT"/>
            </a:endParaRPr>
          </a:p>
        </p:txBody>
      </p:sp>
      <p:sp>
        <p:nvSpPr>
          <p:cNvPr id="81" name="PlaceHolder 4"/>
          <p:cNvSpPr>
            <a:spLocks noGrp="1"/>
          </p:cNvSpPr>
          <p:nvPr>
            <p:ph type="body"/>
          </p:nvPr>
        </p:nvSpPr>
        <p:spPr>
          <a:xfrm>
            <a:off x="6523560" y="2250720"/>
            <a:ext cx="5086800" cy="552960"/>
          </a:xfrm>
          <a:prstGeom prst="rect">
            <a:avLst/>
          </a:prstGeom>
          <a:noFill/>
          <a:ln w="0">
            <a:noFill/>
          </a:ln>
        </p:spPr>
        <p:txBody>
          <a:bodyPr lIns="91440" rIns="91440" tIns="45720" bIns="45720" anchor="b">
            <a:noAutofit/>
          </a:bodyPr>
          <a:p>
            <a:pPr indent="0" defTabSz="457200">
              <a:lnSpc>
                <a:spcPct val="100000"/>
              </a:lnSpc>
              <a:spcBef>
                <a:spcPts val="439"/>
              </a:spcBef>
              <a:spcAft>
                <a:spcPts val="601"/>
              </a:spcAft>
              <a:buNone/>
              <a:tabLst>
                <a:tab algn="l" pos="0"/>
              </a:tabLst>
            </a:pPr>
            <a:r>
              <a:rPr b="0" lang="hr-HR" sz="2200" spc="-1" strike="noStrike">
                <a:solidFill>
                  <a:schemeClr val="accent2"/>
                </a:solidFill>
                <a:latin typeface="Gill Sans MT"/>
              </a:rPr>
              <a:t>Uređivanje stilova teksta matrice</a:t>
            </a:r>
            <a:endParaRPr b="0" lang="hr-HR" sz="2200" spc="-1" strike="noStrike">
              <a:solidFill>
                <a:schemeClr val="dk2"/>
              </a:solidFill>
              <a:latin typeface="Gill Sans MT"/>
            </a:endParaRPr>
          </a:p>
        </p:txBody>
      </p:sp>
      <p:sp>
        <p:nvSpPr>
          <p:cNvPr id="82" name="PlaceHolder 5"/>
          <p:cNvSpPr>
            <a:spLocks noGrp="1"/>
          </p:cNvSpPr>
          <p:nvPr>
            <p:ph type="body"/>
          </p:nvPr>
        </p:nvSpPr>
        <p:spPr>
          <a:xfrm>
            <a:off x="6217560" y="2926080"/>
            <a:ext cx="5392800" cy="2934720"/>
          </a:xfrm>
          <a:prstGeom prst="rect">
            <a:avLst/>
          </a:prstGeom>
          <a:noFill/>
          <a:ln w="0">
            <a:noFill/>
          </a:ln>
        </p:spPr>
        <p:txBody>
          <a:bodyPr lIns="91440" rIns="91440" tIns="45720" bIns="45720" anchor="t">
            <a:normAutofit/>
          </a:bodyPr>
          <a:p>
            <a:pPr marL="306000" indent="-306000" defTabSz="457200">
              <a:lnSpc>
                <a:spcPct val="100000"/>
              </a:lnSpc>
              <a:spcBef>
                <a:spcPts val="360"/>
              </a:spcBef>
              <a:spcAft>
                <a:spcPts val="601"/>
              </a:spcAft>
              <a:buClr>
                <a:srgbClr val="4590b8"/>
              </a:buClr>
              <a:buSzPct val="92000"/>
              <a:buFont typeface="Wingdings 2" charset="2"/>
              <a:buChar char=""/>
            </a:pPr>
            <a:r>
              <a:rPr b="0" lang="hr-HR" sz="1800" spc="-1" strike="noStrike">
                <a:solidFill>
                  <a:schemeClr val="dk2"/>
                </a:solidFill>
                <a:latin typeface="Gill Sans MT"/>
              </a:rPr>
              <a:t>Uređivanje stilova teksta matrice</a:t>
            </a:r>
            <a:endParaRPr b="0" lang="hr-HR" sz="1800" spc="-1" strike="noStrike">
              <a:solidFill>
                <a:schemeClr val="dk2"/>
              </a:solidFill>
              <a:latin typeface="Gill Sans MT"/>
            </a:endParaRPr>
          </a:p>
          <a:p>
            <a:pPr lvl="1" marL="630000" indent="-306000" defTabSz="457200">
              <a:lnSpc>
                <a:spcPct val="100000"/>
              </a:lnSpc>
              <a:spcBef>
                <a:spcPts val="320"/>
              </a:spcBef>
              <a:spcAft>
                <a:spcPts val="601"/>
              </a:spcAft>
              <a:buClr>
                <a:srgbClr val="4590b8"/>
              </a:buClr>
              <a:buSzPct val="92000"/>
              <a:buFont typeface="Wingdings 2" charset="2"/>
              <a:buChar char=""/>
            </a:pPr>
            <a:r>
              <a:rPr b="0" lang="hr-HR" sz="1600" spc="-1" strike="noStrike">
                <a:solidFill>
                  <a:schemeClr val="dk2"/>
                </a:solidFill>
                <a:latin typeface="Gill Sans MT"/>
              </a:rPr>
              <a:t>Druga razina</a:t>
            </a:r>
            <a:endParaRPr b="0" lang="hr-HR" sz="1600" spc="-1" strike="noStrike">
              <a:solidFill>
                <a:schemeClr val="dk2"/>
              </a:solidFill>
              <a:latin typeface="Gill Sans MT"/>
            </a:endParaRPr>
          </a:p>
          <a:p>
            <a:pPr lvl="2" marL="900000" indent="-270000" defTabSz="457200">
              <a:lnSpc>
                <a:spcPct val="100000"/>
              </a:lnSpc>
              <a:spcBef>
                <a:spcPts val="281"/>
              </a:spcBef>
              <a:spcAft>
                <a:spcPts val="601"/>
              </a:spcAft>
              <a:buClr>
                <a:srgbClr val="4590b8"/>
              </a:buClr>
              <a:buSzPct val="92000"/>
              <a:buFont typeface="Wingdings 2" charset="2"/>
              <a:buChar char=""/>
            </a:pPr>
            <a:r>
              <a:rPr b="0" lang="hr-HR" sz="1400" spc="-1" strike="noStrike">
                <a:solidFill>
                  <a:schemeClr val="dk2"/>
                </a:solidFill>
                <a:latin typeface="Gill Sans MT"/>
              </a:rPr>
              <a:t>Treća razina</a:t>
            </a:r>
            <a:endParaRPr b="0" lang="hr-HR" sz="1400" spc="-1" strike="noStrike">
              <a:solidFill>
                <a:schemeClr val="dk2"/>
              </a:solidFill>
              <a:latin typeface="Gill Sans MT"/>
            </a:endParaRPr>
          </a:p>
          <a:p>
            <a:pPr lvl="3" marL="1242000" indent="-234000" defTabSz="457200">
              <a:lnSpc>
                <a:spcPct val="100000"/>
              </a:lnSpc>
              <a:spcBef>
                <a:spcPts val="241"/>
              </a:spcBef>
              <a:spcAft>
                <a:spcPts val="601"/>
              </a:spcAft>
              <a:buClr>
                <a:srgbClr val="4590b8"/>
              </a:buClr>
              <a:buSzPct val="92000"/>
              <a:buFont typeface="Wingdings 2" charset="2"/>
              <a:buChar char=""/>
            </a:pPr>
            <a:r>
              <a:rPr b="0" lang="hr-HR" sz="1200" spc="-1" strike="noStrike">
                <a:solidFill>
                  <a:schemeClr val="dk2"/>
                </a:solidFill>
                <a:latin typeface="Gill Sans MT"/>
              </a:rPr>
              <a:t>Četvrta razina</a:t>
            </a:r>
            <a:endParaRPr b="0" lang="hr-HR" sz="1200" spc="-1" strike="noStrike">
              <a:solidFill>
                <a:schemeClr val="dk2"/>
              </a:solidFill>
              <a:latin typeface="Gill Sans MT"/>
            </a:endParaRPr>
          </a:p>
          <a:p>
            <a:pPr lvl="4" marL="1602000" indent="-234000" defTabSz="457200">
              <a:lnSpc>
                <a:spcPct val="100000"/>
              </a:lnSpc>
              <a:spcBef>
                <a:spcPts val="241"/>
              </a:spcBef>
              <a:spcAft>
                <a:spcPts val="601"/>
              </a:spcAft>
              <a:buClr>
                <a:srgbClr val="4590b8"/>
              </a:buClr>
              <a:buSzPct val="92000"/>
              <a:buFont typeface="Wingdings 2" charset="2"/>
              <a:buChar char=""/>
            </a:pPr>
            <a:r>
              <a:rPr b="0" lang="hr-HR" sz="1200" spc="-1" strike="noStrike">
                <a:solidFill>
                  <a:schemeClr val="dk2"/>
                </a:solidFill>
                <a:latin typeface="Gill Sans MT"/>
              </a:rPr>
              <a:t>Peta razina</a:t>
            </a:r>
            <a:endParaRPr b="0" lang="hr-HR" sz="1200" spc="-1" strike="noStrike">
              <a:solidFill>
                <a:schemeClr val="dk2"/>
              </a:solidFill>
              <a:latin typeface="Gill Sans MT"/>
            </a:endParaRPr>
          </a:p>
        </p:txBody>
      </p:sp>
      <p:sp>
        <p:nvSpPr>
          <p:cNvPr id="83" name="PlaceHolder 6"/>
          <p:cNvSpPr>
            <a:spLocks noGrp="1"/>
          </p:cNvSpPr>
          <p:nvPr>
            <p:ph type="dt" idx="19"/>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r>
              <a:rPr b="0" lang="hr-HR" sz="900" spc="-1" strike="noStrike">
                <a:solidFill>
                  <a:schemeClr val="accent2"/>
                </a:solidFill>
                <a:latin typeface="Gill Sans MT"/>
              </a:rPr>
              <a:t>&lt;date/time&gt;</a:t>
            </a:r>
            <a:endParaRPr b="0" lang="en-US" sz="900" spc="-1" strike="noStrike">
              <a:solidFill>
                <a:srgbClr val="000000"/>
              </a:solidFill>
              <a:latin typeface="Times New Roman"/>
            </a:endParaRPr>
          </a:p>
        </p:txBody>
      </p:sp>
      <p:sp>
        <p:nvSpPr>
          <p:cNvPr id="84" name="PlaceHolder 7"/>
          <p:cNvSpPr>
            <a:spLocks noGrp="1"/>
          </p:cNvSpPr>
          <p:nvPr>
            <p:ph type="ftr" idx="20"/>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5" name="PlaceHolder 8"/>
          <p:cNvSpPr>
            <a:spLocks noGrp="1"/>
          </p:cNvSpPr>
          <p:nvPr>
            <p:ph type="sldNum" idx="21"/>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fld id="{AEFC1F59-E097-47B3-BD0A-6EC25995FE21}" type="slidenum">
              <a:rPr b="0" lang="hr-HR" sz="900" spc="-1" strike="noStrike">
                <a:solidFill>
                  <a:schemeClr val="accent2"/>
                </a:solidFill>
                <a:latin typeface="Gill Sans M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1"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 name="PlaceHolder 1"/>
          <p:cNvSpPr>
            <a:spLocks noGrp="1"/>
          </p:cNvSpPr>
          <p:nvPr>
            <p:ph type="dt" idx="22"/>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r>
              <a:rPr b="0" lang="hr-HR" sz="900" spc="-1" strike="noStrike">
                <a:solidFill>
                  <a:schemeClr val="accent2"/>
                </a:solidFill>
                <a:latin typeface="Gill Sans MT"/>
              </a:rPr>
              <a:t>&lt;date/time&gt;</a:t>
            </a:r>
            <a:endParaRPr b="0" lang="en-US" sz="900" spc="-1" strike="noStrike">
              <a:solidFill>
                <a:srgbClr val="000000"/>
              </a:solidFill>
              <a:latin typeface="Times New Roman"/>
            </a:endParaRPr>
          </a:p>
        </p:txBody>
      </p:sp>
      <p:sp>
        <p:nvSpPr>
          <p:cNvPr id="93" name="PlaceHolder 2"/>
          <p:cNvSpPr>
            <a:spLocks noGrp="1"/>
          </p:cNvSpPr>
          <p:nvPr>
            <p:ph type="ftr" idx="23"/>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4" name="PlaceHolder 3"/>
          <p:cNvSpPr>
            <a:spLocks noGrp="1"/>
          </p:cNvSpPr>
          <p:nvPr>
            <p:ph type="sldNum" idx="24"/>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fld id="{E26DB696-9D4C-4FD4-A945-76CC8BC19823}" type="slidenum">
              <a:rPr b="0" lang="hr-HR" sz="900" spc="-1" strike="noStrike">
                <a:solidFill>
                  <a:schemeClr val="accent2"/>
                </a:solidFill>
                <a:latin typeface="Gill Sans MT"/>
              </a:rPr>
              <a:t>&lt;number&gt;</a:t>
            </a:fld>
            <a:endParaRPr b="0" lang="en-US" sz="900" spc="-1" strike="noStrike">
              <a:solidFill>
                <a:srgbClr val="000000"/>
              </a:solidFill>
              <a:latin typeface="Times New Roman"/>
            </a:endParaRPr>
          </a:p>
        </p:txBody>
      </p:sp>
      <p:sp>
        <p:nvSpPr>
          <p:cNvPr id="95" name="Pravokutnik 6"/>
          <p:cNvSpPr/>
          <p:nvPr/>
        </p:nvSpPr>
        <p:spPr>
          <a:xfrm>
            <a:off x="440640" y="606600"/>
            <a:ext cx="11299680" cy="125856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6" name="PlaceHolder 4"/>
          <p:cNvSpPr>
            <a:spLocks noGrp="1"/>
          </p:cNvSpPr>
          <p:nvPr>
            <p:ph type="title"/>
          </p:nvPr>
        </p:nvSpPr>
        <p:spPr>
          <a:xfrm>
            <a:off x="57600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Kliknite da biste uredili stil naslova matrice</a:t>
            </a:r>
            <a:endParaRPr b="0" lang="hr-HR" sz="2800" spc="-1" strike="noStrike">
              <a:solidFill>
                <a:schemeClr val="dk1"/>
              </a:solidFill>
              <a:latin typeface="Gill Sans MT"/>
            </a:endParaRPr>
          </a:p>
        </p:txBody>
      </p:sp>
    </p:spTree>
  </p:cSld>
  <p:clrMap bg1="lt1" bg2="lt2" tx1="dk1" tx2="dk2" accent1="accent1" accent2="accent2" accent3="accent3" accent4="accent4" accent5="accent5" accent6="accent6" hlink="hlink" folHlink="folHlink"/>
  <p:sldLayoutIdLst>
    <p:sldLayoutId id="2147483664"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0" name="Pravokutnik 8"/>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1" name="Pravokutnik 9"/>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2" name="Pravokutnik 10"/>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3" name="PlaceHolder 1"/>
          <p:cNvSpPr>
            <a:spLocks noGrp="1"/>
          </p:cNvSpPr>
          <p:nvPr>
            <p:ph type="dt" idx="25"/>
          </p:nvPr>
        </p:nvSpPr>
        <p:spPr>
          <a:xfrm>
            <a:off x="7606080" y="5956200"/>
            <a:ext cx="284436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r>
              <a:rPr b="0" lang="hr-HR" sz="900" spc="-1" strike="noStrike">
                <a:solidFill>
                  <a:schemeClr val="accent2"/>
                </a:solidFill>
                <a:latin typeface="Gill Sans MT"/>
              </a:rPr>
              <a:t>&lt;date/time&gt;</a:t>
            </a:r>
            <a:endParaRPr b="0" lang="en-US" sz="900" spc="-1" strike="noStrike">
              <a:solidFill>
                <a:srgbClr val="000000"/>
              </a:solidFill>
              <a:latin typeface="Times New Roman"/>
            </a:endParaRPr>
          </a:p>
        </p:txBody>
      </p:sp>
      <p:sp>
        <p:nvSpPr>
          <p:cNvPr id="104" name="PlaceHolder 2"/>
          <p:cNvSpPr>
            <a:spLocks noGrp="1"/>
          </p:cNvSpPr>
          <p:nvPr>
            <p:ph type="ftr" idx="26"/>
          </p:nvPr>
        </p:nvSpPr>
        <p:spPr>
          <a:xfrm>
            <a:off x="581040" y="5951880"/>
            <a:ext cx="691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5" name="PlaceHolder 3"/>
          <p:cNvSpPr>
            <a:spLocks noGrp="1"/>
          </p:cNvSpPr>
          <p:nvPr>
            <p:ph type="sldNum" idx="27"/>
          </p:nvPr>
        </p:nvSpPr>
        <p:spPr>
          <a:xfrm>
            <a:off x="10558440" y="5956200"/>
            <a:ext cx="1052280" cy="364680"/>
          </a:xfrm>
          <a:prstGeom prst="rect">
            <a:avLst/>
          </a:prstGeom>
          <a:noFill/>
          <a:ln w="0">
            <a:noFill/>
          </a:ln>
        </p:spPr>
        <p:txBody>
          <a:bodyPr lIns="91440" rIns="91440" tIns="45720" bIns="45720" anchor="ctr">
            <a:noAutofit/>
          </a:bodyPr>
          <a:lstStyle>
            <a:lvl1pPr indent="0" algn="r" defTabSz="457200">
              <a:lnSpc>
                <a:spcPct val="100000"/>
              </a:lnSpc>
              <a:buNone/>
              <a:defRPr b="0" lang="hr-HR" sz="900" spc="-1" strike="noStrike">
                <a:solidFill>
                  <a:schemeClr val="accent2"/>
                </a:solidFill>
                <a:latin typeface="Gill Sans MT"/>
              </a:defRPr>
            </a:lvl1pPr>
          </a:lstStyle>
          <a:p>
            <a:pPr indent="0" algn="r" defTabSz="457200">
              <a:lnSpc>
                <a:spcPct val="100000"/>
              </a:lnSpc>
              <a:buNone/>
            </a:pPr>
            <a:fld id="{CCB19704-3216-490F-9C42-F6F2374C510B}" type="slidenum">
              <a:rPr b="0" lang="hr-HR" sz="900" spc="-1" strike="noStrike">
                <a:solidFill>
                  <a:schemeClr val="accent2"/>
                </a:solidFill>
                <a:latin typeface="Gill Sans MT"/>
              </a:rPr>
              <a:t>&lt;number&gt;</a:t>
            </a:fld>
            <a:endParaRPr b="0" lang="en-US" sz="900" spc="-1" strike="noStrike">
              <a:solidFill>
                <a:srgbClr val="000000"/>
              </a:solidFill>
              <a:latin typeface="Times New Roman"/>
            </a:endParaRPr>
          </a:p>
        </p:txBody>
      </p:sp>
      <p:sp>
        <p:nvSpPr>
          <p:cNvPr id="10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hr-HR" sz="1800" spc="-1" strike="noStrike">
                <a:solidFill>
                  <a:schemeClr val="dk1"/>
                </a:solidFill>
                <a:latin typeface="Gill Sans MT"/>
              </a:rPr>
              <a:t>Click to edit the title text format</a:t>
            </a:r>
            <a:endParaRPr b="0" lang="hr-HR" sz="1800" spc="-1" strike="noStrike">
              <a:solidFill>
                <a:schemeClr val="dk1"/>
              </a:solidFill>
              <a:latin typeface="Gill Sans MT"/>
            </a:endParaRPr>
          </a:p>
        </p:txBody>
      </p:sp>
      <p:sp>
        <p:nvSpPr>
          <p:cNvPr id="10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r-HR" sz="1800" spc="-1" strike="noStrike">
                <a:solidFill>
                  <a:schemeClr val="dk2"/>
                </a:solidFill>
                <a:latin typeface="Gill Sans MT"/>
              </a:rPr>
              <a:t>Click to edit the outline text format</a:t>
            </a:r>
            <a:endParaRPr b="0" lang="hr-HR" sz="1800" spc="-1" strike="noStrike">
              <a:solidFill>
                <a:schemeClr val="dk2"/>
              </a:solidFill>
              <a:latin typeface="Gill Sans MT"/>
            </a:endParaRPr>
          </a:p>
          <a:p>
            <a:pPr lvl="1" marL="864000" indent="-324000">
              <a:spcBef>
                <a:spcPts val="1134"/>
              </a:spcBef>
              <a:buClr>
                <a:srgbClr val="000000"/>
              </a:buClr>
              <a:buSzPct val="75000"/>
              <a:buFont typeface="Symbol" charset="2"/>
              <a:buChar char=""/>
            </a:pPr>
            <a:r>
              <a:rPr b="0" lang="hr-HR" sz="1400" spc="-1" strike="noStrike">
                <a:solidFill>
                  <a:schemeClr val="dk2"/>
                </a:solidFill>
                <a:latin typeface="Gill Sans MT"/>
              </a:rPr>
              <a:t>Second Outline Level</a:t>
            </a:r>
            <a:endParaRPr b="0" lang="hr-HR" sz="1400" spc="-1" strike="noStrike">
              <a:solidFill>
                <a:schemeClr val="dk2"/>
              </a:solidFill>
              <a:latin typeface="Gill Sans MT"/>
            </a:endParaRPr>
          </a:p>
          <a:p>
            <a:pPr lvl="2" marL="1296000" indent="-288000">
              <a:spcBef>
                <a:spcPts val="850"/>
              </a:spcBef>
              <a:buClr>
                <a:srgbClr val="000000"/>
              </a:buClr>
              <a:buSzPct val="45000"/>
              <a:buFont typeface="Wingdings" charset="2"/>
              <a:buChar char=""/>
            </a:pPr>
            <a:r>
              <a:rPr b="0" lang="hr-HR" sz="1200" spc="-1" strike="noStrike">
                <a:solidFill>
                  <a:schemeClr val="dk2"/>
                </a:solidFill>
                <a:latin typeface="Gill Sans MT"/>
              </a:rPr>
              <a:t>Third Outline Level</a:t>
            </a:r>
            <a:endParaRPr b="0" lang="hr-HR" sz="1200" spc="-1" strike="noStrike">
              <a:solidFill>
                <a:schemeClr val="dk2"/>
              </a:solidFill>
              <a:latin typeface="Gill Sans MT"/>
            </a:endParaRPr>
          </a:p>
          <a:p>
            <a:pPr lvl="3" marL="1728000" indent="-216000">
              <a:spcBef>
                <a:spcPts val="567"/>
              </a:spcBef>
              <a:buClr>
                <a:srgbClr val="000000"/>
              </a:buClr>
              <a:buSzPct val="75000"/>
              <a:buFont typeface="Symbol" charset="2"/>
              <a:buChar char=""/>
            </a:pPr>
            <a:r>
              <a:rPr b="0" lang="hr-HR" sz="1200" spc="-1" strike="noStrike">
                <a:solidFill>
                  <a:schemeClr val="dk2"/>
                </a:solidFill>
                <a:latin typeface="Gill Sans MT"/>
              </a:rPr>
              <a:t>Fourth Outline Level</a:t>
            </a:r>
            <a:endParaRPr b="0" lang="hr-HR" sz="1200" spc="-1" strike="noStrike">
              <a:solidFill>
                <a:schemeClr val="dk2"/>
              </a:solidFill>
              <a:latin typeface="Gill Sans MT"/>
            </a:endParaRPr>
          </a:p>
          <a:p>
            <a:pPr lvl="4" marL="2160000" indent="-216000">
              <a:spcBef>
                <a:spcPts val="283"/>
              </a:spcBef>
              <a:buClr>
                <a:srgbClr val="000000"/>
              </a:buClr>
              <a:buSzPct val="45000"/>
              <a:buFont typeface="Wingdings" charset="2"/>
              <a:buChar char=""/>
            </a:pPr>
            <a:r>
              <a:rPr b="0" lang="hr-HR" sz="2000" spc="-1" strike="noStrike">
                <a:solidFill>
                  <a:schemeClr val="dk2"/>
                </a:solidFill>
                <a:latin typeface="Gill Sans MT"/>
              </a:rPr>
              <a:t>Fifth Outline Level</a:t>
            </a:r>
            <a:endParaRPr b="0" lang="hr-HR" sz="2000" spc="-1" strike="noStrike">
              <a:solidFill>
                <a:schemeClr val="dk2"/>
              </a:solidFill>
              <a:latin typeface="Gill Sans MT"/>
            </a:endParaRPr>
          </a:p>
          <a:p>
            <a:pPr lvl="5" marL="2592000" indent="-216000">
              <a:spcBef>
                <a:spcPts val="283"/>
              </a:spcBef>
              <a:buClr>
                <a:srgbClr val="000000"/>
              </a:buClr>
              <a:buSzPct val="45000"/>
              <a:buFont typeface="Wingdings" charset="2"/>
              <a:buChar char=""/>
            </a:pPr>
            <a:r>
              <a:rPr b="0" lang="hr-HR" sz="2000" spc="-1" strike="noStrike">
                <a:solidFill>
                  <a:schemeClr val="dk2"/>
                </a:solidFill>
                <a:latin typeface="Gill Sans MT"/>
              </a:rPr>
              <a:t>Sixth Outline Level</a:t>
            </a:r>
            <a:endParaRPr b="0" lang="hr-HR" sz="2000" spc="-1" strike="noStrike">
              <a:solidFill>
                <a:schemeClr val="dk2"/>
              </a:solidFill>
              <a:latin typeface="Gill Sans MT"/>
            </a:endParaRPr>
          </a:p>
          <a:p>
            <a:pPr lvl="6" marL="3024000" indent="-216000">
              <a:spcBef>
                <a:spcPts val="283"/>
              </a:spcBef>
              <a:buClr>
                <a:srgbClr val="000000"/>
              </a:buClr>
              <a:buSzPct val="45000"/>
              <a:buFont typeface="Wingdings" charset="2"/>
              <a:buChar char=""/>
            </a:pPr>
            <a:r>
              <a:rPr b="0" lang="hr-HR" sz="2000" spc="-1" strike="noStrike">
                <a:solidFill>
                  <a:schemeClr val="dk2"/>
                </a:solidFill>
                <a:latin typeface="Gill Sans MT"/>
              </a:rPr>
              <a:t>Seventh Outline Level</a:t>
            </a:r>
            <a:endParaRPr b="0" lang="hr-HR" sz="2000" spc="-1" strike="noStrike">
              <a:solidFill>
                <a:schemeClr val="dk2"/>
              </a:solidFill>
              <a:latin typeface="Gill Sans MT"/>
            </a:endParaRPr>
          </a:p>
        </p:txBody>
      </p:sp>
    </p:spTree>
  </p:cSld>
  <p:clrMap bg1="lt1" bg2="lt2" tx1="dk1" tx2="dk2" accent1="accent1" accent2="accent2" accent3="accent3" accent4="accent4" accent5="accent5" accent6="accent6" hlink="hlink" folHlink="folHlink"/>
  <p:sldLayoutIdLst>
    <p:sldLayoutId id="2147483666" r:id="rId2"/>
    <p:sldLayoutId id="2147483667"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slideLayout" Target="../slideLayouts/slideLayout5.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7.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7.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5.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1.xml"/>
</Relationships>
</file>

<file path=ppt/slides/_rels/slide2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4.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14.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4.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4.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1.xml"/><Relationship Id="rId6" Type="http://schemas.openxmlformats.org/officeDocument/2006/relationships/notesSlide" Target="../notesSlides/notesSlide26.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7.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5.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5.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55" name="Pravokutnik 14">
            <a:extLst>
              <a:ext uri="{C183D7F6-B498-43B3-948B-1728B52AA6E4}">
                <adec:decorative xmlns:adec="http://schemas.microsoft.com/office/drawing/2017/decorative" val="1"/>
              </a:ext>
            </a:extLst>
          </p:cNvPr>
          <p:cNvSpPr/>
          <p:nvPr/>
        </p:nvSpPr>
        <p:spPr>
          <a:xfrm>
            <a:off x="0" y="0"/>
            <a:ext cx="12191760" cy="6857640"/>
          </a:xfrm>
          <a:prstGeom prst="rect">
            <a:avLst/>
          </a:prstGeom>
          <a:ln w="22320">
            <a:noFill/>
          </a:ln>
        </p:spPr>
        <p:style>
          <a:lnRef idx="0"/>
          <a:fillRef idx="0"/>
          <a:effectRef idx="0"/>
          <a:fontRef idx="minor"/>
        </p:style>
        <p:txBody>
          <a:bodyPr lIns="90000" rIns="90000" tIns="45000" bIns="45000" anchor="ctr">
            <a:noAutofit/>
          </a:bodyPr>
          <a:p>
            <a:endParaRPr b="0" lang="hr-HR" sz="1800" spc="-1" strike="noStrike">
              <a:solidFill>
                <a:schemeClr val="lt1"/>
              </a:solidFill>
              <a:latin typeface="Gill Sans MT"/>
            </a:endParaRPr>
          </a:p>
        </p:txBody>
      </p:sp>
      <p:pic>
        <p:nvPicPr>
          <p:cNvPr id="156" name="Slika 6" descr="Digitalne veze"/>
          <p:cNvPicPr/>
          <p:nvPr/>
        </p:nvPicPr>
        <p:blipFill>
          <a:blip r:embed="rId1"/>
          <a:srcRect l="13264" t="9092" r="3501" b="0"/>
          <a:stretch/>
        </p:blipFill>
        <p:spPr>
          <a:xfrm>
            <a:off x="0" y="0"/>
            <a:ext cx="12191760" cy="6857640"/>
          </a:xfrm>
          <a:prstGeom prst="rect">
            <a:avLst/>
          </a:prstGeom>
          <a:ln w="0">
            <a:noFill/>
          </a:ln>
        </p:spPr>
      </p:pic>
      <p:grpSp>
        <p:nvGrpSpPr>
          <p:cNvPr id="157" name="Grupa 16">
            <a:extLst>
              <a:ext uri="{C183D7F6-B498-43B3-948B-1728B52AA6E4}">
                <adec:decorative xmlns:adec="http://schemas.microsoft.com/office/drawing/2017/decorative" val="1"/>
              </a:ext>
            </a:extLst>
          </p:cNvPr>
          <p:cNvGrpSpPr/>
          <p:nvPr/>
        </p:nvGrpSpPr>
        <p:grpSpPr>
          <a:xfrm>
            <a:off x="446400" y="453600"/>
            <a:ext cx="11298600" cy="98280"/>
            <a:chOff x="446400" y="453600"/>
            <a:chExt cx="11298600" cy="98280"/>
          </a:xfrm>
        </p:grpSpPr>
        <p:sp>
          <p:nvSpPr>
            <p:cNvPr id="158" name="Pravokutnik 17">
              <a:extLst>
                <a:ext uri="{C183D7F6-B498-43B3-948B-1728B52AA6E4}">
                  <adec:decorative xmlns:adec="http://schemas.microsoft.com/office/drawing/2017/decorative" val="1"/>
                </a:ext>
              </a:extLst>
            </p:cNvPr>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sp>
          <p:nvSpPr>
            <p:cNvPr id="159" name="Pravokutnik 18">
              <a:extLst>
                <a:ext uri="{C183D7F6-B498-43B3-948B-1728B52AA6E4}">
                  <adec:decorative xmlns:adec="http://schemas.microsoft.com/office/drawing/2017/decorative" val="1"/>
                </a:ext>
              </a:extLst>
            </p:cNvPr>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sp>
          <p:nvSpPr>
            <p:cNvPr id="160" name="Pravokutnik 19">
              <a:extLst>
                <a:ext uri="{C183D7F6-B498-43B3-948B-1728B52AA6E4}">
                  <adec:decorative xmlns:adec="http://schemas.microsoft.com/office/drawing/2017/decorative" val="1"/>
                </a:ext>
              </a:extLst>
            </p:cNvPr>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grpSp>
      <p:sp>
        <p:nvSpPr>
          <p:cNvPr id="161" name="Pravokutnik 21">
            <a:extLst>
              <a:ext uri="{C183D7F6-B498-43B3-948B-1728B52AA6E4}">
                <adec:decorative xmlns:adec="http://schemas.microsoft.com/office/drawing/2017/decorative" val="1"/>
              </a:ext>
            </a:extLst>
          </p:cNvPr>
          <p:cNvSpPr/>
          <p:nvPr/>
        </p:nvSpPr>
        <p:spPr>
          <a:xfrm>
            <a:off x="448560" y="4428000"/>
            <a:ext cx="11260440" cy="1962000"/>
          </a:xfrm>
          <a:prstGeom prst="rect">
            <a:avLst/>
          </a:prstGeom>
          <a:solidFill>
            <a:schemeClr val="accent1">
              <a:alpha val="97000"/>
            </a:schemeClr>
          </a:solidFill>
          <a:ln w="648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sp>
        <p:nvSpPr>
          <p:cNvPr id="162" name="PlaceHolder 1"/>
          <p:cNvSpPr>
            <a:spLocks noGrp="1"/>
          </p:cNvSpPr>
          <p:nvPr>
            <p:ph type="title"/>
          </p:nvPr>
        </p:nvSpPr>
        <p:spPr>
          <a:xfrm>
            <a:off x="581040" y="4500000"/>
            <a:ext cx="10993320" cy="664920"/>
          </a:xfrm>
          <a:prstGeom prst="rect">
            <a:avLst/>
          </a:prstGeom>
          <a:noFill/>
          <a:ln w="0">
            <a:noFill/>
          </a:ln>
        </p:spPr>
        <p:txBody>
          <a:bodyPr lIns="91440" rIns="91440" tIns="45720" bIns="45720" anchor="b">
            <a:noAutofit/>
          </a:bodyPr>
          <a:p>
            <a:pPr indent="0" defTabSz="457200">
              <a:lnSpc>
                <a:spcPct val="100000"/>
              </a:lnSpc>
              <a:buNone/>
            </a:pPr>
            <a:r>
              <a:rPr b="0" lang="hr-HR" sz="3600" spc="-1" strike="noStrike" cap="all">
                <a:solidFill>
                  <a:schemeClr val="lt1"/>
                </a:solidFill>
                <a:latin typeface="Gill Sans MT"/>
              </a:rPr>
              <a:t>LOKALIZIRANA ORTOGONALNA DEKOMPOZICIJA</a:t>
            </a:r>
            <a:endParaRPr b="0" lang="hr-HR" sz="3600" spc="-1" strike="noStrike">
              <a:solidFill>
                <a:schemeClr val="dk1"/>
              </a:solidFill>
              <a:latin typeface="Gill Sans MT"/>
            </a:endParaRPr>
          </a:p>
        </p:txBody>
      </p:sp>
      <p:sp>
        <p:nvSpPr>
          <p:cNvPr id="163" name="PlaceHolder 2"/>
          <p:cNvSpPr>
            <a:spLocks noGrp="1"/>
          </p:cNvSpPr>
          <p:nvPr>
            <p:ph type="subTitle"/>
          </p:nvPr>
        </p:nvSpPr>
        <p:spPr>
          <a:xfrm>
            <a:off x="581040" y="5950440"/>
            <a:ext cx="2162160" cy="387360"/>
          </a:xfrm>
          <a:prstGeom prst="rect">
            <a:avLst/>
          </a:prstGeom>
          <a:noFill/>
          <a:ln w="0">
            <a:noFill/>
          </a:ln>
        </p:spPr>
        <p:txBody>
          <a:bodyPr lIns="91440" rIns="91440" tIns="45720" bIns="45720" anchor="t">
            <a:normAutofit/>
          </a:bodyPr>
          <a:p>
            <a:pPr indent="0" defTabSz="457200">
              <a:lnSpc>
                <a:spcPct val="100000"/>
              </a:lnSpc>
              <a:spcBef>
                <a:spcPts val="320"/>
              </a:spcBef>
              <a:spcAft>
                <a:spcPts val="601"/>
              </a:spcAft>
              <a:buNone/>
              <a:tabLst>
                <a:tab algn="l" pos="0"/>
              </a:tabLst>
            </a:pPr>
            <a:r>
              <a:rPr b="0" lang="hr-HR" sz="1600" spc="-1" strike="noStrike" cap="all">
                <a:solidFill>
                  <a:srgbClr val="7cebff"/>
                </a:solidFill>
                <a:latin typeface="Gill Sans MT"/>
              </a:rPr>
              <a:t>MARKO ŠELENDIĆ</a:t>
            </a:r>
            <a:endParaRPr b="0" lang="en-US" sz="1600" spc="-1" strike="noStrike">
              <a:solidFill>
                <a:srgbClr val="000000"/>
              </a:solidFill>
              <a:latin typeface="Arial"/>
            </a:endParaRPr>
          </a:p>
        </p:txBody>
      </p:sp>
      <p:sp>
        <p:nvSpPr>
          <p:cNvPr id="164" name="Naslov 1"/>
          <p:cNvSpPr/>
          <p:nvPr/>
        </p:nvSpPr>
        <p:spPr>
          <a:xfrm>
            <a:off x="596880" y="5116680"/>
            <a:ext cx="10993320" cy="837000"/>
          </a:xfrm>
          <a:prstGeom prst="rect">
            <a:avLst/>
          </a:prstGeom>
          <a:noFill/>
          <a:ln w="0">
            <a:noFill/>
          </a:ln>
        </p:spPr>
        <p:style>
          <a:lnRef idx="0"/>
          <a:fillRef idx="0"/>
          <a:effectRef idx="0"/>
          <a:fontRef idx="minor"/>
        </p:style>
        <p:txBody>
          <a:bodyPr anchor="b">
            <a:noAutofit/>
          </a:bodyPr>
          <a:p>
            <a:pPr defTabSz="457200">
              <a:lnSpc>
                <a:spcPct val="100000"/>
              </a:lnSpc>
            </a:pPr>
            <a:r>
              <a:rPr b="0" lang="hr-HR" sz="2400" spc="-1" strike="noStrike" cap="all">
                <a:solidFill>
                  <a:schemeClr val="lt1"/>
                </a:solidFill>
                <a:latin typeface="Gill Sans MT"/>
              </a:rPr>
              <a:t>Višeskalna metoda konačnih elemenata za simuliranje fizikalnih procesa u kompozitnim materijalima</a:t>
            </a:r>
            <a:endParaRPr b="0" lang="en-US" sz="2400" spc="-1" strike="noStrike">
              <a:solidFill>
                <a:srgbClr val="ffffff"/>
              </a:solidFill>
              <a:latin typeface="Arial"/>
            </a:endParaRPr>
          </a:p>
        </p:txBody>
      </p:sp>
      <p:pic>
        <p:nvPicPr>
          <p:cNvPr id="165" name="" descr=""/>
          <p:cNvPicPr/>
          <p:nvPr/>
        </p:nvPicPr>
        <p:blipFill>
          <a:blip r:embed="rId2"/>
          <a:stretch/>
        </p:blipFill>
        <p:spPr>
          <a:xfrm>
            <a:off x="9065520" y="5573880"/>
            <a:ext cx="2564640" cy="733320"/>
          </a:xfrm>
          <a:prstGeom prst="rect">
            <a:avLst/>
          </a:prstGeom>
          <a:ln w="0">
            <a:noFill/>
          </a:ln>
        </p:spPr>
      </p:pic>
      <p:sp>
        <p:nvSpPr>
          <p:cNvPr id="166" name="Podnaslov 1"/>
          <p:cNvSpPr txBox="1"/>
          <p:nvPr/>
        </p:nvSpPr>
        <p:spPr>
          <a:xfrm>
            <a:off x="8897760" y="6154200"/>
            <a:ext cx="2971800" cy="218520"/>
          </a:xfrm>
          <a:prstGeom prst="rect">
            <a:avLst/>
          </a:prstGeom>
          <a:noFill/>
          <a:ln w="0">
            <a:noFill/>
          </a:ln>
        </p:spPr>
        <p:txBody>
          <a:bodyPr anchor="t">
            <a:normAutofit fontScale="61923" lnSpcReduction="10000"/>
          </a:bodyPr>
          <a:p>
            <a:pPr defTabSz="457200">
              <a:lnSpc>
                <a:spcPct val="100000"/>
              </a:lnSpc>
              <a:spcBef>
                <a:spcPts val="320"/>
              </a:spcBef>
              <a:spcAft>
                <a:spcPts val="601"/>
              </a:spcAft>
              <a:tabLst>
                <a:tab algn="l" pos="0"/>
              </a:tabLst>
            </a:pPr>
            <a:r>
              <a:rPr b="0" lang="hr-HR" sz="1600" spc="-1" strike="noStrike" cap="all">
                <a:solidFill>
                  <a:srgbClr val="ffffff"/>
                </a:solidFill>
                <a:latin typeface="Gill Sans MT"/>
              </a:rPr>
              <a:t>Mentor: Izv. prof. dr. sc. dario bojanjac</a:t>
            </a:r>
            <a:endParaRPr b="0" lang="en-US" sz="1600" spc="-1" strike="noStrike">
              <a:solidFill>
                <a:srgbClr val="000000"/>
              </a:solidFill>
              <a:latin typeface="Arial"/>
            </a:endParaRPr>
          </a:p>
        </p:txBody>
      </p:sp>
      <p:sp>
        <p:nvSpPr>
          <p:cNvPr id="167" name=""/>
          <p:cNvSpPr txBox="1"/>
          <p:nvPr/>
        </p:nvSpPr>
        <p:spPr>
          <a:xfrm>
            <a:off x="10496160" y="6485760"/>
            <a:ext cx="1410840" cy="456840"/>
          </a:xfrm>
          <a:prstGeom prst="rect">
            <a:avLst/>
          </a:prstGeom>
          <a:noFill/>
          <a:ln w="0">
            <a:noFill/>
          </a:ln>
        </p:spPr>
        <p:txBody>
          <a:bodyPr wrap="none" lIns="90000" rIns="90000" tIns="45000" bIns="45000" anchor="t">
            <a:noAutofit/>
          </a:bodyPr>
          <a:p>
            <a:pPr algn="r"/>
            <a:fld id="{ABF3A5FD-9CE6-48EC-AF28-E682819356C8}"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
        <p:nvSpPr>
          <p:cNvPr id="168" name=""/>
          <p:cNvSpPr txBox="1"/>
          <p:nvPr/>
        </p:nvSpPr>
        <p:spPr>
          <a:xfrm>
            <a:off x="11718720" y="6485760"/>
            <a:ext cx="435240" cy="373680"/>
          </a:xfrm>
          <a:prstGeom prst="rect">
            <a:avLst/>
          </a:prstGeom>
          <a:noFill/>
          <a:ln w="0">
            <a:noFill/>
          </a:ln>
        </p:spPr>
        <p:txBody>
          <a:bodyPr wrap="none" lIns="90000" rIns="90000" tIns="45000" bIns="45000" anchor="t">
            <a:noAutofit/>
          </a:bodyPr>
          <a:p>
            <a:fld id="{23FD7619-413C-489E-91F8-0C3DC037DAA6}"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Izrada operatora korekcije </a:t>
            </a:r>
            <a:r>
              <a:rPr b="0" lang="hr-HR" sz="3200" spc="-1" strike="noStrike" cap="all">
                <a:solidFill>
                  <a:schemeClr val="lt1"/>
                </a:solidFill>
                <a:latin typeface="Cambria Math"/>
                <a:ea typeface="Cambria Math"/>
              </a:rPr>
              <a:t>𝒬</a:t>
            </a:r>
            <a:r>
              <a:rPr b="0" lang="hr-HR" sz="2800" spc="-1" strike="noStrike" cap="all">
                <a:solidFill>
                  <a:schemeClr val="lt1"/>
                </a:solidFill>
                <a:latin typeface="Gill Sans MT"/>
                <a:ea typeface="Cambria Math"/>
              </a:rPr>
              <a:t> – algoritam</a:t>
            </a:r>
            <a:endParaRPr b="0" lang="hr-HR" sz="2800" spc="-1" strike="noStrike">
              <a:solidFill>
                <a:schemeClr val="dk1"/>
              </a:solidFill>
              <a:latin typeface="Gill Sans MT"/>
            </a:endParaRPr>
          </a:p>
        </p:txBody>
      </p:sp>
      <p:pic>
        <p:nvPicPr>
          <p:cNvPr id="248" name="Slika 4" descr="Slika na kojoj se prikazuje tekst, snimka zaslona, dokument, broj&#10;&#10;Opis je automatski generiran"/>
          <p:cNvPicPr/>
          <p:nvPr/>
        </p:nvPicPr>
        <p:blipFill>
          <a:blip r:embed="rId1"/>
          <a:stretch/>
        </p:blipFill>
        <p:spPr>
          <a:xfrm>
            <a:off x="925200" y="1855440"/>
            <a:ext cx="4385880" cy="4787280"/>
          </a:xfrm>
          <a:prstGeom prst="rect">
            <a:avLst/>
          </a:prstGeom>
          <a:ln w="0">
            <a:noFill/>
          </a:ln>
        </p:spPr>
      </p:pic>
      <p:pic>
        <p:nvPicPr>
          <p:cNvPr id="249" name="Slika 6" descr=""/>
          <p:cNvPicPr/>
          <p:nvPr/>
        </p:nvPicPr>
        <p:blipFill>
          <a:blip r:embed="rId2"/>
          <a:stretch/>
        </p:blipFill>
        <p:spPr>
          <a:xfrm>
            <a:off x="6010920" y="2254320"/>
            <a:ext cx="5255280" cy="1659240"/>
          </a:xfrm>
          <a:prstGeom prst="rect">
            <a:avLst/>
          </a:prstGeom>
          <a:ln w="0">
            <a:noFill/>
          </a:ln>
        </p:spPr>
      </p:pic>
      <p:pic>
        <p:nvPicPr>
          <p:cNvPr id="250" name="Slika 8" descr=""/>
          <p:cNvPicPr/>
          <p:nvPr/>
        </p:nvPicPr>
        <p:blipFill>
          <a:blip r:embed="rId3"/>
          <a:stretch/>
        </p:blipFill>
        <p:spPr>
          <a:xfrm>
            <a:off x="6012720" y="4249440"/>
            <a:ext cx="5251680" cy="2117880"/>
          </a:xfrm>
          <a:prstGeom prst="rect">
            <a:avLst/>
          </a:prstGeom>
          <a:ln w="0">
            <a:noFill/>
          </a:ln>
        </p:spPr>
      </p:pic>
      <p:sp>
        <p:nvSpPr>
          <p:cNvPr id="251" name=""/>
          <p:cNvSpPr txBox="1"/>
          <p:nvPr/>
        </p:nvSpPr>
        <p:spPr>
          <a:xfrm>
            <a:off x="11705400" y="6485760"/>
            <a:ext cx="462600" cy="373680"/>
          </a:xfrm>
          <a:prstGeom prst="rect">
            <a:avLst/>
          </a:prstGeom>
          <a:noFill/>
          <a:ln w="0">
            <a:noFill/>
          </a:ln>
        </p:spPr>
        <p:txBody>
          <a:bodyPr wrap="none" lIns="90000" rIns="90000" tIns="45000" bIns="45000" anchor="t">
            <a:noAutofit/>
          </a:bodyPr>
          <a:p>
            <a:fld id="{E999DB7E-E5D1-4BBD-8EA0-40F96F9AC2CB}"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52"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125CFD11-770C-4846-9E22-BBDFA85F8157}"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Fenics/dolfinx</a:t>
            </a:r>
            <a:endParaRPr b="0" lang="hr-HR" sz="2800" spc="-1" strike="noStrike">
              <a:solidFill>
                <a:schemeClr val="dk1"/>
              </a:solidFill>
              <a:latin typeface="Gill Sans MT"/>
            </a:endParaRPr>
          </a:p>
        </p:txBody>
      </p:sp>
      <p:pic>
        <p:nvPicPr>
          <p:cNvPr id="254" name="Picture 2" descr=""/>
          <p:cNvPicPr/>
          <p:nvPr/>
        </p:nvPicPr>
        <p:blipFill>
          <a:blip r:embed="rId1"/>
          <a:stretch/>
        </p:blipFill>
        <p:spPr>
          <a:xfrm>
            <a:off x="581040" y="2434320"/>
            <a:ext cx="11029320" cy="3170520"/>
          </a:xfrm>
          <a:prstGeom prst="rect">
            <a:avLst/>
          </a:prstGeom>
          <a:ln w="0">
            <a:noFill/>
          </a:ln>
        </p:spPr>
      </p:pic>
      <p:sp>
        <p:nvSpPr>
          <p:cNvPr id="255" name=""/>
          <p:cNvSpPr txBox="1"/>
          <p:nvPr/>
        </p:nvSpPr>
        <p:spPr>
          <a:xfrm>
            <a:off x="11714760" y="6485760"/>
            <a:ext cx="444240" cy="373680"/>
          </a:xfrm>
          <a:prstGeom prst="rect">
            <a:avLst/>
          </a:prstGeom>
          <a:noFill/>
          <a:ln w="0">
            <a:noFill/>
          </a:ln>
        </p:spPr>
        <p:txBody>
          <a:bodyPr wrap="none" lIns="90000" rIns="90000" tIns="45000" bIns="45000" anchor="t">
            <a:noAutofit/>
          </a:bodyPr>
          <a:p>
            <a:fld id="{E4AA6B6F-BC87-434F-8868-043DA8ADE401}"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56"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C143AB10-C76F-4609-9535-31B96580779C}"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Primjer</a:t>
            </a:r>
            <a:endParaRPr b="0" lang="hr-HR" sz="2800" spc="-1" strike="noStrike">
              <a:solidFill>
                <a:schemeClr val="dk1"/>
              </a:solidFill>
              <a:latin typeface="Gill Sans MT"/>
            </a:endParaRPr>
          </a:p>
        </p:txBody>
      </p:sp>
      <p:pic>
        <p:nvPicPr>
          <p:cNvPr id="258" name="Rezervirano mjesto sadržaja 5" descr=""/>
          <p:cNvPicPr/>
          <p:nvPr/>
        </p:nvPicPr>
        <p:blipFill>
          <a:blip r:embed="rId1"/>
          <a:srcRect l="0" t="6187" r="0" b="6187"/>
          <a:stretch/>
        </p:blipFill>
        <p:spPr>
          <a:xfrm>
            <a:off x="740880" y="2052720"/>
            <a:ext cx="5217120" cy="4571280"/>
          </a:xfrm>
          <a:prstGeom prst="rect">
            <a:avLst/>
          </a:prstGeom>
          <a:ln w="0">
            <a:noFill/>
          </a:ln>
        </p:spPr>
      </p:pic>
      <p:pic>
        <p:nvPicPr>
          <p:cNvPr id="259" name="Rezervirano mjesto sadržaja 7" descr=""/>
          <p:cNvPicPr/>
          <p:nvPr/>
        </p:nvPicPr>
        <p:blipFill>
          <a:blip r:embed="rId2"/>
          <a:srcRect l="0" t="6187" r="0" b="6187"/>
          <a:stretch/>
        </p:blipFill>
        <p:spPr>
          <a:xfrm>
            <a:off x="6119640" y="2052720"/>
            <a:ext cx="5217120" cy="4571280"/>
          </a:xfrm>
          <a:prstGeom prst="rect">
            <a:avLst/>
          </a:prstGeom>
          <a:ln w="0">
            <a:noFill/>
          </a:ln>
        </p:spPr>
      </p:pic>
      <p:sp>
        <p:nvSpPr>
          <p:cNvPr id="260" name="TekstniOkvir 2"/>
          <p:cNvSpPr/>
          <p:nvPr/>
        </p:nvSpPr>
        <p:spPr>
          <a:xfrm>
            <a:off x="1677600" y="205272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chemeClr val="dk1"/>
                </a:solidFill>
                <a:latin typeface="Gill Sans MT"/>
              </a:rPr>
              <a:t>Koeficijent širenja topline</a:t>
            </a:r>
            <a:endParaRPr b="0" lang="en-US" sz="1800" spc="-1" strike="noStrike">
              <a:solidFill>
                <a:srgbClr val="ffffff"/>
              </a:solidFill>
              <a:latin typeface="Arial"/>
            </a:endParaRPr>
          </a:p>
        </p:txBody>
      </p:sp>
      <p:sp>
        <p:nvSpPr>
          <p:cNvPr id="261" name="TekstniOkvir 3"/>
          <p:cNvSpPr/>
          <p:nvPr/>
        </p:nvSpPr>
        <p:spPr>
          <a:xfrm>
            <a:off x="7056360" y="205272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highlight>
                  <a:srgbClr val="f8f9fa"/>
                </a:highlight>
                <a:latin typeface="Gill Sans MT"/>
              </a:rPr>
              <a:t>Točkasti izvor topline</a:t>
            </a:r>
            <a:endParaRPr b="0" lang="en-US" sz="1800" spc="-1" strike="noStrike">
              <a:solidFill>
                <a:srgbClr val="ffffff"/>
              </a:solidFill>
              <a:latin typeface="Arial"/>
            </a:endParaRPr>
          </a:p>
        </p:txBody>
      </p:sp>
      <p:pic>
        <p:nvPicPr>
          <p:cNvPr id="262" name="Slika 4" descr=""/>
          <p:cNvPicPr/>
          <p:nvPr/>
        </p:nvPicPr>
        <p:blipFill>
          <a:blip r:embed="rId3"/>
          <a:srcRect l="0" t="8341" r="0" b="34105"/>
          <a:stretch/>
        </p:blipFill>
        <p:spPr>
          <a:xfrm>
            <a:off x="4236120" y="623880"/>
            <a:ext cx="3791520" cy="1199880"/>
          </a:xfrm>
          <a:prstGeom prst="rect">
            <a:avLst/>
          </a:prstGeom>
          <a:ln w="0">
            <a:noFill/>
          </a:ln>
          <a:effectLst>
            <a:softEdge rad="112680"/>
          </a:effectLst>
        </p:spPr>
      </p:pic>
      <p:sp>
        <p:nvSpPr>
          <p:cNvPr id="263" name=""/>
          <p:cNvSpPr txBox="1"/>
          <p:nvPr/>
        </p:nvSpPr>
        <p:spPr>
          <a:xfrm>
            <a:off x="11705400" y="6485760"/>
            <a:ext cx="462600" cy="373680"/>
          </a:xfrm>
          <a:prstGeom prst="rect">
            <a:avLst/>
          </a:prstGeom>
          <a:noFill/>
          <a:ln w="0">
            <a:noFill/>
          </a:ln>
        </p:spPr>
        <p:txBody>
          <a:bodyPr wrap="none" lIns="90000" rIns="90000" tIns="45000" bIns="45000" anchor="t">
            <a:noAutofit/>
          </a:bodyPr>
          <a:p>
            <a:fld id="{88711587-C053-4333-8D97-F7CF5AE26C6E}"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64"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34924083-1927-46E1-A829-D48090840086}"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REZULTATI</a:t>
            </a:r>
            <a:endParaRPr b="0" lang="hr-HR" sz="2800" spc="-1" strike="noStrike">
              <a:solidFill>
                <a:schemeClr val="dk1"/>
              </a:solidFill>
              <a:latin typeface="Gill Sans MT"/>
            </a:endParaRPr>
          </a:p>
        </p:txBody>
      </p:sp>
      <p:pic>
        <p:nvPicPr>
          <p:cNvPr id="266" name="Rezervirano mjesto sadržaja 5" descr=""/>
          <p:cNvPicPr/>
          <p:nvPr/>
        </p:nvPicPr>
        <p:blipFill>
          <a:blip r:embed="rId1"/>
          <a:srcRect l="0" t="2555" r="0" b="2555"/>
          <a:stretch/>
        </p:blipFill>
        <p:spPr>
          <a:xfrm>
            <a:off x="767880" y="1874520"/>
            <a:ext cx="5167080" cy="4903200"/>
          </a:xfrm>
          <a:prstGeom prst="rect">
            <a:avLst/>
          </a:prstGeom>
          <a:ln w="0">
            <a:noFill/>
          </a:ln>
        </p:spPr>
      </p:pic>
      <p:pic>
        <p:nvPicPr>
          <p:cNvPr id="267" name="Rezervirano mjesto sadržaja 7" descr=""/>
          <p:cNvPicPr/>
          <p:nvPr/>
        </p:nvPicPr>
        <p:blipFill>
          <a:blip r:embed="rId2"/>
          <a:srcRect l="0" t="3148" r="0" b="3148"/>
          <a:stretch/>
        </p:blipFill>
        <p:spPr>
          <a:xfrm>
            <a:off x="6165000" y="1874520"/>
            <a:ext cx="5147280" cy="4823280"/>
          </a:xfrm>
          <a:prstGeom prst="rect">
            <a:avLst/>
          </a:prstGeom>
          <a:ln w="0">
            <a:noFill/>
          </a:ln>
        </p:spPr>
      </p:pic>
      <p:sp>
        <p:nvSpPr>
          <p:cNvPr id="268" name="TekstniOkvir 2"/>
          <p:cNvSpPr/>
          <p:nvPr/>
        </p:nvSpPr>
        <p:spPr>
          <a:xfrm>
            <a:off x="1689840" y="208152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chemeClr val="dk1"/>
                </a:solidFill>
                <a:latin typeface="Gill Sans MT"/>
              </a:rPr>
              <a:t>Fine-scale</a:t>
            </a:r>
            <a:endParaRPr b="0" lang="en-US" sz="1800" spc="-1" strike="noStrike">
              <a:solidFill>
                <a:srgbClr val="ffffff"/>
              </a:solidFill>
              <a:latin typeface="Arial"/>
            </a:endParaRPr>
          </a:p>
        </p:txBody>
      </p:sp>
      <p:sp>
        <p:nvSpPr>
          <p:cNvPr id="269" name="TekstniOkvir 3"/>
          <p:cNvSpPr/>
          <p:nvPr/>
        </p:nvSpPr>
        <p:spPr>
          <a:xfrm>
            <a:off x="7066800" y="208152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highlight>
                  <a:srgbClr val="f8f9fa"/>
                </a:highlight>
                <a:latin typeface="Gill Sans MT"/>
              </a:rPr>
              <a:t>Coarse-scale</a:t>
            </a:r>
            <a:endParaRPr b="0" lang="en-US" sz="1800" spc="-1" strike="noStrike">
              <a:solidFill>
                <a:srgbClr val="ffffff"/>
              </a:solidFill>
              <a:latin typeface="Arial"/>
            </a:endParaRPr>
          </a:p>
        </p:txBody>
      </p:sp>
      <p:sp>
        <p:nvSpPr>
          <p:cNvPr id="270" name=""/>
          <p:cNvSpPr txBox="1"/>
          <p:nvPr/>
        </p:nvSpPr>
        <p:spPr>
          <a:xfrm>
            <a:off x="11705400" y="6485760"/>
            <a:ext cx="462600" cy="373680"/>
          </a:xfrm>
          <a:prstGeom prst="rect">
            <a:avLst/>
          </a:prstGeom>
          <a:noFill/>
          <a:ln w="0">
            <a:noFill/>
          </a:ln>
        </p:spPr>
        <p:txBody>
          <a:bodyPr wrap="none" lIns="90000" rIns="90000" tIns="45000" bIns="45000" anchor="t">
            <a:noAutofit/>
          </a:bodyPr>
          <a:p>
            <a:fld id="{CE5A0A6D-E046-4FCE-9605-7CBA0980F9BC}"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71"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496A3049-4BA6-4BAE-9A8E-09059B184FD1}"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REZULTATI</a:t>
            </a:r>
            <a:endParaRPr b="0" lang="hr-HR" sz="2800" spc="-1" strike="noStrike">
              <a:solidFill>
                <a:schemeClr val="dk1"/>
              </a:solidFill>
              <a:latin typeface="Gill Sans MT"/>
            </a:endParaRPr>
          </a:p>
        </p:txBody>
      </p:sp>
      <p:pic>
        <p:nvPicPr>
          <p:cNvPr id="273" name="Rezervirano mjesto sadržaja 5" descr=""/>
          <p:cNvPicPr/>
          <p:nvPr/>
        </p:nvPicPr>
        <p:blipFill>
          <a:blip r:embed="rId1"/>
          <a:srcRect l="0" t="6187" r="0" b="6187"/>
          <a:stretch/>
        </p:blipFill>
        <p:spPr>
          <a:xfrm>
            <a:off x="717120" y="2075400"/>
            <a:ext cx="5217120" cy="4571280"/>
          </a:xfrm>
          <a:prstGeom prst="rect">
            <a:avLst/>
          </a:prstGeom>
          <a:ln w="0">
            <a:noFill/>
          </a:ln>
        </p:spPr>
      </p:pic>
      <p:pic>
        <p:nvPicPr>
          <p:cNvPr id="274" name="Rezervirano mjesto sadržaja 7" descr=""/>
          <p:cNvPicPr/>
          <p:nvPr/>
        </p:nvPicPr>
        <p:blipFill>
          <a:blip r:embed="rId2"/>
          <a:srcRect l="0" t="6187" r="0" b="6187"/>
          <a:stretch/>
        </p:blipFill>
        <p:spPr>
          <a:xfrm>
            <a:off x="6095880" y="2075400"/>
            <a:ext cx="5217120" cy="4571280"/>
          </a:xfrm>
          <a:prstGeom prst="rect">
            <a:avLst/>
          </a:prstGeom>
          <a:ln w="0">
            <a:noFill/>
          </a:ln>
        </p:spPr>
      </p:pic>
      <p:sp>
        <p:nvSpPr>
          <p:cNvPr id="275" name="TekstniOkvir 2"/>
          <p:cNvSpPr/>
          <p:nvPr/>
        </p:nvSpPr>
        <p:spPr>
          <a:xfrm>
            <a:off x="1653840" y="20754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chemeClr val="dk1"/>
                </a:solidFill>
                <a:latin typeface="Gill Sans MT"/>
              </a:rPr>
              <a:t>LOD</a:t>
            </a:r>
            <a:endParaRPr b="0" lang="en-US" sz="1800" spc="-1" strike="noStrike">
              <a:solidFill>
                <a:srgbClr val="ffffff"/>
              </a:solidFill>
              <a:latin typeface="Arial"/>
            </a:endParaRPr>
          </a:p>
        </p:txBody>
      </p:sp>
      <p:sp>
        <p:nvSpPr>
          <p:cNvPr id="276" name="TekstniOkvir 3"/>
          <p:cNvSpPr/>
          <p:nvPr/>
        </p:nvSpPr>
        <p:spPr>
          <a:xfrm>
            <a:off x="7032960" y="20754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highlight>
                  <a:srgbClr val="f8f9fa"/>
                </a:highlight>
                <a:latin typeface="Arial"/>
              </a:rPr>
              <a:t>| </a:t>
            </a:r>
            <a:r>
              <a:rPr b="0" lang="hr-HR" sz="1800" spc="-1" strike="noStrike">
                <a:solidFill>
                  <a:schemeClr val="dk1"/>
                </a:solidFill>
                <a:latin typeface="Gill Sans MT"/>
              </a:rPr>
              <a:t>LOD – fine-scale </a:t>
            </a:r>
            <a:r>
              <a:rPr b="0" lang="hr-HR" sz="1800" spc="-1" strike="noStrike">
                <a:solidFill>
                  <a:srgbClr val="202122"/>
                </a:solidFill>
                <a:highlight>
                  <a:srgbClr val="f8f9fa"/>
                </a:highlight>
                <a:latin typeface="Arial"/>
              </a:rPr>
              <a:t>|</a:t>
            </a:r>
            <a:endParaRPr b="0" lang="en-US" sz="1800" spc="-1" strike="noStrike">
              <a:solidFill>
                <a:srgbClr val="ffffff"/>
              </a:solidFill>
              <a:latin typeface="Arial"/>
            </a:endParaRPr>
          </a:p>
        </p:txBody>
      </p:sp>
      <p:sp>
        <p:nvSpPr>
          <p:cNvPr id="277" name=""/>
          <p:cNvSpPr txBox="1"/>
          <p:nvPr/>
        </p:nvSpPr>
        <p:spPr>
          <a:xfrm>
            <a:off x="11705400" y="6485760"/>
            <a:ext cx="462600" cy="373680"/>
          </a:xfrm>
          <a:prstGeom prst="rect">
            <a:avLst/>
          </a:prstGeom>
          <a:noFill/>
          <a:ln w="0">
            <a:noFill/>
          </a:ln>
        </p:spPr>
        <p:txBody>
          <a:bodyPr wrap="none" lIns="90000" rIns="90000" tIns="45000" bIns="45000" anchor="t">
            <a:noAutofit/>
          </a:bodyPr>
          <a:p>
            <a:fld id="{291F67C9-D2E0-4AEB-8288-6467437E8FAC}"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78"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D36F6C2B-B088-4791-A3C3-85EFBDE1A176}"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REZULTATI – USPOREDBA NA dijagonali</a:t>
            </a:r>
            <a:endParaRPr b="0" lang="hr-HR" sz="2800" spc="-1" strike="noStrike">
              <a:solidFill>
                <a:schemeClr val="dk1"/>
              </a:solidFill>
              <a:latin typeface="Gill Sans MT"/>
            </a:endParaRPr>
          </a:p>
        </p:txBody>
      </p:sp>
      <p:pic>
        <p:nvPicPr>
          <p:cNvPr id="280" name="Rezervirano mjesto sadržaja 5" descr="Slika na kojoj se prikazuje tekst, radnja, crta, dijagram&#10;&#10;Opis je automatski generiran"/>
          <p:cNvPicPr/>
          <p:nvPr/>
        </p:nvPicPr>
        <p:blipFill>
          <a:blip r:embed="rId1"/>
          <a:stretch/>
        </p:blipFill>
        <p:spPr>
          <a:xfrm>
            <a:off x="2617560" y="1881720"/>
            <a:ext cx="6956280" cy="4903920"/>
          </a:xfrm>
          <a:prstGeom prst="rect">
            <a:avLst/>
          </a:prstGeom>
          <a:ln w="0">
            <a:noFill/>
          </a:ln>
        </p:spPr>
      </p:pic>
      <p:sp>
        <p:nvSpPr>
          <p:cNvPr id="281" name=""/>
          <p:cNvSpPr txBox="1"/>
          <p:nvPr/>
        </p:nvSpPr>
        <p:spPr>
          <a:xfrm>
            <a:off x="11705400" y="6485760"/>
            <a:ext cx="462600" cy="373680"/>
          </a:xfrm>
          <a:prstGeom prst="rect">
            <a:avLst/>
          </a:prstGeom>
          <a:noFill/>
          <a:ln w="0">
            <a:noFill/>
          </a:ln>
        </p:spPr>
        <p:txBody>
          <a:bodyPr wrap="none" lIns="90000" rIns="90000" tIns="45000" bIns="45000" anchor="t">
            <a:noAutofit/>
          </a:bodyPr>
          <a:p>
            <a:fld id="{14F98B8A-D318-4665-9127-9814268E4300}"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82"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F7A7BA78-1FC2-4928-B074-A586F97D3D25}"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REZULTATI – USPOREDBA NA paraleli dijagonale</a:t>
            </a:r>
            <a:endParaRPr b="0" lang="hr-HR" sz="2800" spc="-1" strike="noStrike">
              <a:solidFill>
                <a:schemeClr val="dk1"/>
              </a:solidFill>
              <a:latin typeface="Gill Sans MT"/>
            </a:endParaRPr>
          </a:p>
        </p:txBody>
      </p:sp>
      <p:pic>
        <p:nvPicPr>
          <p:cNvPr id="284" name="Rezervirano mjesto sadržaja 5" descr=""/>
          <p:cNvPicPr/>
          <p:nvPr/>
        </p:nvPicPr>
        <p:blipFill>
          <a:blip r:embed="rId1"/>
          <a:stretch/>
        </p:blipFill>
        <p:spPr>
          <a:xfrm>
            <a:off x="2617560" y="1881720"/>
            <a:ext cx="6956280" cy="4903920"/>
          </a:xfrm>
          <a:prstGeom prst="rect">
            <a:avLst/>
          </a:prstGeom>
          <a:ln w="0">
            <a:noFill/>
          </a:ln>
        </p:spPr>
      </p:pic>
      <p:sp>
        <p:nvSpPr>
          <p:cNvPr id="285" name=""/>
          <p:cNvSpPr txBox="1"/>
          <p:nvPr/>
        </p:nvSpPr>
        <p:spPr>
          <a:xfrm>
            <a:off x="11705400" y="6485760"/>
            <a:ext cx="462600" cy="373680"/>
          </a:xfrm>
          <a:prstGeom prst="rect">
            <a:avLst/>
          </a:prstGeom>
          <a:noFill/>
          <a:ln w="0">
            <a:noFill/>
          </a:ln>
        </p:spPr>
        <p:txBody>
          <a:bodyPr wrap="none" lIns="90000" rIns="90000" tIns="45000" bIns="45000" anchor="t">
            <a:noAutofit/>
          </a:bodyPr>
          <a:p>
            <a:fld id="{D4BC856A-0573-4813-B049-0E3C75284286}"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86"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F9FD7874-A0C6-4052-BF62-1A0C793EFD8C}"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rmAutofit/>
          </a:bodyPr>
          <a:p>
            <a:pPr indent="0" defTabSz="457200">
              <a:lnSpc>
                <a:spcPct val="100000"/>
              </a:lnSpc>
              <a:buNone/>
            </a:pPr>
            <a:r>
              <a:rPr b="0" lang="hr-HR" sz="2800" spc="-1" strike="sngStrike" cap="all">
                <a:solidFill>
                  <a:schemeClr val="lt1"/>
                </a:solidFill>
                <a:latin typeface="Gill Sans MT"/>
              </a:rPr>
              <a:t>Budući rad</a:t>
            </a:r>
            <a:endParaRPr b="0" lang="hr-HR" sz="2800" spc="-1" strike="noStrike">
              <a:solidFill>
                <a:schemeClr val="dk1"/>
              </a:solidFill>
              <a:latin typeface="Gill Sans MT"/>
            </a:endParaRPr>
          </a:p>
        </p:txBody>
      </p:sp>
      <p:grpSp>
        <p:nvGrpSpPr>
          <p:cNvPr id="288" name="Rezervirano mjesto sadržaja 2"/>
          <p:cNvGrpSpPr/>
          <p:nvPr/>
        </p:nvGrpSpPr>
        <p:grpSpPr>
          <a:xfrm>
            <a:off x="581040" y="2180520"/>
            <a:ext cx="11029320" cy="4291560"/>
            <a:chOff x="581040" y="2180520"/>
            <a:chExt cx="11029320" cy="4291560"/>
          </a:xfrm>
        </p:grpSpPr>
        <p:sp>
          <p:nvSpPr>
            <p:cNvPr id="289" name=""/>
            <p:cNvSpPr/>
            <p:nvPr/>
          </p:nvSpPr>
          <p:spPr>
            <a:xfrm>
              <a:off x="581040" y="2180520"/>
              <a:ext cx="11029320" cy="4291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0" name=""/>
            <p:cNvSpPr/>
            <p:nvPr/>
          </p:nvSpPr>
          <p:spPr>
            <a:xfrm>
              <a:off x="581040" y="2496600"/>
              <a:ext cx="11029320" cy="1158840"/>
            </a:xfrm>
            <a:prstGeom prst="rect">
              <a:avLst/>
            </a:prstGeom>
            <a:solidFill>
              <a:schemeClr val="lt1">
                <a:alpha val="90000"/>
              </a:schemeClr>
            </a:solidFill>
            <a:ln cap="rnd" w="22320">
              <a:solidFill>
                <a:schemeClr val="accent1"/>
              </a:solidFill>
              <a:round/>
            </a:ln>
          </p:spPr>
          <p:style>
            <a:lnRef idx="0"/>
            <a:fillRef idx="0"/>
            <a:effectRef idx="0"/>
            <a:fontRef idx="minor"/>
          </p:style>
          <p:txBody>
            <a:bodyPr numCol="1" spcCol="1440" lIns="856080" rIns="856080" tIns="333360" bIns="113760" anchor="t">
              <a:noAutofit/>
            </a:bodyPr>
            <a:p>
              <a:pPr lvl="1" marL="171360" indent="-171360" defTabSz="711360">
                <a:lnSpc>
                  <a:spcPct val="90000"/>
                </a:lnSpc>
                <a:spcAft>
                  <a:spcPts val="241"/>
                </a:spcAft>
                <a:buClr>
                  <a:srgbClr val="000000"/>
                </a:buClr>
                <a:buFont typeface="Symbol" charset="2"/>
                <a:buChar char=""/>
              </a:pPr>
              <a:r>
                <a:rPr b="0" lang="hr-HR" sz="1600" spc="-1" strike="noStrike">
                  <a:solidFill>
                    <a:srgbClr val="000000"/>
                  </a:solidFill>
                  <a:latin typeface="Gill Sans MT"/>
                </a:rPr>
                <a:t>Paralelizacija</a:t>
              </a:r>
              <a:endParaRPr b="0" lang="en-US" sz="1600" spc="-1" strike="noStrike">
                <a:solidFill>
                  <a:srgbClr val="ffffff"/>
                </a:solidFill>
                <a:latin typeface="Arial"/>
              </a:endParaRPr>
            </a:p>
            <a:p>
              <a:pPr lvl="1" marL="171360" indent="-171360" defTabSz="711360">
                <a:lnSpc>
                  <a:spcPct val="90000"/>
                </a:lnSpc>
                <a:spcAft>
                  <a:spcPts val="241"/>
                </a:spcAft>
                <a:buClr>
                  <a:srgbClr val="000000"/>
                </a:buClr>
                <a:buFont typeface="Symbol" charset="2"/>
                <a:buChar char=""/>
              </a:pPr>
              <a:r>
                <a:rPr b="0" lang="hr-HR" sz="1600" spc="-1" strike="noStrike">
                  <a:solidFill>
                    <a:srgbClr val="000000"/>
                  </a:solidFill>
                  <a:latin typeface="Gill Sans MT"/>
                </a:rPr>
                <a:t>Recikliranje matrica</a:t>
              </a:r>
              <a:endParaRPr b="0" lang="en-US" sz="1600" spc="-1" strike="noStrike">
                <a:solidFill>
                  <a:srgbClr val="ffffff"/>
                </a:solidFill>
                <a:latin typeface="Arial"/>
              </a:endParaRPr>
            </a:p>
            <a:p>
              <a:pPr lvl="1" marL="171360" indent="-171360" defTabSz="711360">
                <a:lnSpc>
                  <a:spcPct val="90000"/>
                </a:lnSpc>
                <a:spcAft>
                  <a:spcPts val="241"/>
                </a:spcAft>
                <a:buClr>
                  <a:srgbClr val="000000"/>
                </a:buClr>
                <a:buFont typeface="Symbol" charset="2"/>
                <a:buChar char=""/>
              </a:pPr>
              <a:r>
                <a:rPr b="0" lang="hr-HR" sz="1600" spc="-1" strike="noStrike">
                  <a:solidFill>
                    <a:srgbClr val="000000"/>
                  </a:solidFill>
                  <a:latin typeface="Gill Sans MT"/>
                </a:rPr>
                <a:t>Efikasniji algoritmi za računanje inverza matrica</a:t>
              </a:r>
              <a:endParaRPr b="0" lang="en-US" sz="1600" spc="-1" strike="noStrike">
                <a:solidFill>
                  <a:srgbClr val="ffffff"/>
                </a:solidFill>
                <a:latin typeface="Arial"/>
              </a:endParaRPr>
            </a:p>
          </p:txBody>
        </p:sp>
        <p:sp>
          <p:nvSpPr>
            <p:cNvPr id="291" name=""/>
            <p:cNvSpPr/>
            <p:nvPr/>
          </p:nvSpPr>
          <p:spPr>
            <a:xfrm>
              <a:off x="1132560" y="2260440"/>
              <a:ext cx="7720200" cy="471960"/>
            </a:xfrm>
            <a:prstGeom prst="roundRect">
              <a:avLst>
                <a:gd name="adj" fmla="val 16667"/>
              </a:avLst>
            </a:prstGeom>
            <a:solidFill>
              <a:schemeClr val="accent1"/>
            </a:solidFill>
            <a:ln cap="rnd" w="22320">
              <a:solidFill>
                <a:schemeClr val="lt1"/>
              </a:solidFill>
              <a:round/>
            </a:ln>
          </p:spPr>
          <p:style>
            <a:lnRef idx="0"/>
            <a:fillRef idx="0"/>
            <a:effectRef idx="0"/>
            <a:fontRef idx="minor"/>
          </p:style>
          <p:txBody>
            <a:bodyPr numCol="1" spcCol="1440" lIns="291960" rIns="291960" tIns="0" bIns="0" anchor="ctr">
              <a:noAutofit/>
            </a:bodyPr>
            <a:p>
              <a:pPr defTabSz="711360">
                <a:lnSpc>
                  <a:spcPct val="90000"/>
                </a:lnSpc>
                <a:spcAft>
                  <a:spcPts val="561"/>
                </a:spcAft>
                <a:tabLst>
                  <a:tab algn="l" pos="0"/>
                </a:tabLst>
              </a:pPr>
              <a:r>
                <a:rPr b="0" lang="hr-HR" sz="1600" spc="-1" strike="noStrike">
                  <a:solidFill>
                    <a:schemeClr val="lt1"/>
                  </a:solidFill>
                  <a:latin typeface="Gill Sans MT"/>
                </a:rPr>
                <a:t>Optimizirati računanje operatora korekcije 𝒬</a:t>
              </a:r>
              <a:endParaRPr b="0" lang="en-US" sz="1600" spc="-1" strike="noStrike">
                <a:solidFill>
                  <a:srgbClr val="ffffff"/>
                </a:solidFill>
                <a:latin typeface="Arial"/>
              </a:endParaRPr>
            </a:p>
          </p:txBody>
        </p:sp>
        <p:sp>
          <p:nvSpPr>
            <p:cNvPr id="292" name=""/>
            <p:cNvSpPr/>
            <p:nvPr/>
          </p:nvSpPr>
          <p:spPr>
            <a:xfrm>
              <a:off x="581040" y="3978360"/>
              <a:ext cx="11029320" cy="932040"/>
            </a:xfrm>
            <a:prstGeom prst="rect">
              <a:avLst/>
            </a:prstGeom>
            <a:solidFill>
              <a:schemeClr val="lt1">
                <a:alpha val="90000"/>
              </a:schemeClr>
            </a:solidFill>
            <a:ln cap="rnd" w="22320">
              <a:solidFill>
                <a:schemeClr val="accent1"/>
              </a:solidFill>
              <a:round/>
            </a:ln>
          </p:spPr>
          <p:style>
            <a:lnRef idx="0"/>
            <a:fillRef idx="0"/>
            <a:effectRef idx="0"/>
            <a:fontRef idx="minor"/>
          </p:style>
          <p:txBody>
            <a:bodyPr numCol="1" spcCol="1440" lIns="856080" rIns="856080" tIns="333360" bIns="113760" anchor="t">
              <a:noAutofit/>
            </a:bodyPr>
            <a:p>
              <a:pPr lvl="1" marL="171360" indent="-171360" defTabSz="711360">
                <a:lnSpc>
                  <a:spcPct val="90000"/>
                </a:lnSpc>
                <a:spcAft>
                  <a:spcPts val="241"/>
                </a:spcAft>
                <a:buClr>
                  <a:srgbClr val="000000"/>
                </a:buClr>
                <a:buFont typeface="Symbol" charset="2"/>
                <a:buChar char=""/>
              </a:pPr>
              <a:r>
                <a:rPr b="0" lang="hr-HR" sz="1600" spc="-1" strike="noStrike">
                  <a:solidFill>
                    <a:srgbClr val="000000"/>
                  </a:solidFill>
                  <a:latin typeface="Gill Sans MT"/>
                  <a:ea typeface="Cambria Math"/>
                </a:rPr>
                <a:t>Gustoća mesheva (</a:t>
              </a:r>
              <a:r>
                <a:rPr b="0" lang="hr-HR" sz="1600" spc="-1" strike="noStrike">
                  <a:solidFill>
                    <a:srgbClr val="000000"/>
                  </a:solidFill>
                  <a:latin typeface="Cambria Math"/>
                  <a:ea typeface="Cambria Math"/>
                </a:rPr>
                <a:t>𝐻, ℎ)</a:t>
              </a:r>
              <a:endParaRPr b="0" lang="en-US" sz="1600" spc="-1" strike="noStrike">
                <a:solidFill>
                  <a:srgbClr val="ffffff"/>
                </a:solidFill>
                <a:latin typeface="Arial"/>
              </a:endParaRPr>
            </a:p>
            <a:p>
              <a:pPr lvl="1" marL="171360" indent="-171360" defTabSz="711360">
                <a:lnSpc>
                  <a:spcPct val="90000"/>
                </a:lnSpc>
                <a:spcAft>
                  <a:spcPts val="241"/>
                </a:spcAft>
                <a:buClr>
                  <a:srgbClr val="000000"/>
                </a:buClr>
                <a:buFont typeface="Symbol" charset="2"/>
                <a:buChar char=""/>
              </a:pPr>
              <a:r>
                <a:rPr b="0" lang="hr-HR" sz="1600" spc="-1" strike="noStrike">
                  <a:solidFill>
                    <a:srgbClr val="000000"/>
                  </a:solidFill>
                  <a:latin typeface="Gill Sans MT"/>
                  <a:ea typeface="Cambria Math"/>
                </a:rPr>
                <a:t>Broj susjednih slojeva na zakrpama </a:t>
              </a:r>
              <a:r>
                <a:rPr b="0" lang="hr-HR" sz="1600" spc="-1" strike="noStrike">
                  <a:solidFill>
                    <a:srgbClr val="000000"/>
                  </a:solidFill>
                  <a:latin typeface="Cambria Math"/>
                  <a:ea typeface="Cambria Math"/>
                </a:rPr>
                <a:t>𝑘</a:t>
              </a:r>
              <a:endParaRPr b="0" lang="en-US" sz="1600" spc="-1" strike="noStrike">
                <a:solidFill>
                  <a:srgbClr val="ffffff"/>
                </a:solidFill>
                <a:latin typeface="Arial"/>
              </a:endParaRPr>
            </a:p>
          </p:txBody>
        </p:sp>
        <p:sp>
          <p:nvSpPr>
            <p:cNvPr id="293" name=""/>
            <p:cNvSpPr/>
            <p:nvPr/>
          </p:nvSpPr>
          <p:spPr>
            <a:xfrm>
              <a:off x="1132560" y="3742200"/>
              <a:ext cx="7720200" cy="471960"/>
            </a:xfrm>
            <a:prstGeom prst="roundRect">
              <a:avLst>
                <a:gd name="adj" fmla="val 16667"/>
              </a:avLst>
            </a:prstGeom>
            <a:solidFill>
              <a:schemeClr val="accent1"/>
            </a:solidFill>
            <a:ln cap="rnd" w="22320">
              <a:solidFill>
                <a:schemeClr val="lt1"/>
              </a:solidFill>
              <a:round/>
            </a:ln>
          </p:spPr>
          <p:style>
            <a:lnRef idx="0"/>
            <a:fillRef idx="0"/>
            <a:effectRef idx="0"/>
            <a:fontRef idx="minor"/>
          </p:style>
          <p:txBody>
            <a:bodyPr numCol="1" spcCol="1440" lIns="291960" rIns="291960" tIns="0" bIns="0" anchor="ctr">
              <a:noAutofit/>
            </a:bodyPr>
            <a:p>
              <a:pPr defTabSz="711360">
                <a:lnSpc>
                  <a:spcPct val="90000"/>
                </a:lnSpc>
                <a:spcAft>
                  <a:spcPts val="561"/>
                </a:spcAft>
                <a:tabLst>
                  <a:tab algn="l" pos="0"/>
                </a:tabLst>
              </a:pPr>
              <a:r>
                <a:rPr b="0" lang="hr-HR" sz="1600" spc="-1" strike="noStrike">
                  <a:solidFill>
                    <a:schemeClr val="lt1"/>
                  </a:solidFill>
                  <a:latin typeface="Gill Sans MT"/>
                </a:rPr>
                <a:t>Analizirati i usporediti rezultate tijekom mijenjanja parametara metode</a:t>
              </a:r>
              <a:endParaRPr b="0" lang="en-US" sz="1600" spc="-1" strike="noStrike">
                <a:solidFill>
                  <a:srgbClr val="ffffff"/>
                </a:solidFill>
                <a:latin typeface="Arial"/>
              </a:endParaRPr>
            </a:p>
          </p:txBody>
        </p:sp>
        <p:sp>
          <p:nvSpPr>
            <p:cNvPr id="294" name=""/>
            <p:cNvSpPr/>
            <p:nvPr/>
          </p:nvSpPr>
          <p:spPr>
            <a:xfrm>
              <a:off x="581040" y="5233320"/>
              <a:ext cx="11029320" cy="1158840"/>
            </a:xfrm>
            <a:prstGeom prst="rect">
              <a:avLst/>
            </a:prstGeom>
            <a:solidFill>
              <a:schemeClr val="lt1">
                <a:alpha val="90000"/>
              </a:schemeClr>
            </a:solidFill>
            <a:ln cap="rnd" w="22320">
              <a:solidFill>
                <a:schemeClr val="accent1"/>
              </a:solidFill>
              <a:round/>
            </a:ln>
          </p:spPr>
          <p:style>
            <a:lnRef idx="0"/>
            <a:fillRef idx="0"/>
            <a:effectRef idx="0"/>
            <a:fontRef idx="minor"/>
          </p:style>
          <p:txBody>
            <a:bodyPr numCol="1" spcCol="1440" lIns="856080" rIns="856080" tIns="333360" bIns="113760" anchor="t">
              <a:noAutofit/>
            </a:bodyPr>
            <a:p>
              <a:pPr lvl="1" marL="171360" indent="-171360" defTabSz="711360">
                <a:lnSpc>
                  <a:spcPct val="90000"/>
                </a:lnSpc>
                <a:spcAft>
                  <a:spcPts val="241"/>
                </a:spcAft>
                <a:buClr>
                  <a:srgbClr val="000000"/>
                </a:buClr>
                <a:buFont typeface="Symbol" charset="2"/>
                <a:buChar char=""/>
              </a:pPr>
              <a:r>
                <a:rPr b="0" lang="hr-HR" sz="1600" spc="-1" strike="noStrike">
                  <a:solidFill>
                    <a:srgbClr val="000000"/>
                  </a:solidFill>
                  <a:latin typeface="Gill Sans MT"/>
                </a:rPr>
                <a:t>Prijenos topline</a:t>
              </a:r>
              <a:endParaRPr b="0" lang="en-US" sz="1600" spc="-1" strike="noStrike">
                <a:solidFill>
                  <a:srgbClr val="ffffff"/>
                </a:solidFill>
                <a:latin typeface="Arial"/>
              </a:endParaRPr>
            </a:p>
            <a:p>
              <a:pPr lvl="1" marL="171360" indent="-171360" defTabSz="711360">
                <a:lnSpc>
                  <a:spcPct val="90000"/>
                </a:lnSpc>
                <a:spcAft>
                  <a:spcPts val="241"/>
                </a:spcAft>
                <a:buClr>
                  <a:srgbClr val="000000"/>
                </a:buClr>
                <a:buFont typeface="Symbol" charset="2"/>
                <a:buChar char=""/>
              </a:pPr>
              <a:r>
                <a:rPr b="0" lang="hr-HR" sz="1600" spc="-1" strike="noStrike">
                  <a:solidFill>
                    <a:srgbClr val="000000"/>
                  </a:solidFill>
                  <a:latin typeface="Gill Sans MT"/>
                </a:rPr>
                <a:t>Propagacija elektromagnetskih valova</a:t>
              </a:r>
              <a:endParaRPr b="0" lang="en-US" sz="1600" spc="-1" strike="noStrike">
                <a:solidFill>
                  <a:srgbClr val="ffffff"/>
                </a:solidFill>
                <a:latin typeface="Arial"/>
              </a:endParaRPr>
            </a:p>
            <a:p>
              <a:pPr lvl="1" marL="171360" indent="-171360" defTabSz="711360">
                <a:lnSpc>
                  <a:spcPct val="90000"/>
                </a:lnSpc>
                <a:spcAft>
                  <a:spcPts val="241"/>
                </a:spcAft>
                <a:buClr>
                  <a:srgbClr val="000000"/>
                </a:buClr>
                <a:buFont typeface="Symbol" charset="2"/>
                <a:buChar char=""/>
              </a:pPr>
              <a:r>
                <a:rPr b="0" lang="hr-HR" sz="1600" spc="-1" strike="noStrike">
                  <a:solidFill>
                    <a:srgbClr val="000000"/>
                  </a:solidFill>
                  <a:latin typeface="Gill Sans MT"/>
                </a:rPr>
                <a:t>Dinamika fluida</a:t>
              </a:r>
              <a:endParaRPr b="0" lang="en-US" sz="1600" spc="-1" strike="noStrike">
                <a:solidFill>
                  <a:srgbClr val="ffffff"/>
                </a:solidFill>
                <a:latin typeface="Arial"/>
              </a:endParaRPr>
            </a:p>
          </p:txBody>
        </p:sp>
        <p:sp>
          <p:nvSpPr>
            <p:cNvPr id="295" name=""/>
            <p:cNvSpPr/>
            <p:nvPr/>
          </p:nvSpPr>
          <p:spPr>
            <a:xfrm>
              <a:off x="1132560" y="4997160"/>
              <a:ext cx="7720200" cy="471960"/>
            </a:xfrm>
            <a:prstGeom prst="roundRect">
              <a:avLst>
                <a:gd name="adj" fmla="val 16667"/>
              </a:avLst>
            </a:prstGeom>
            <a:solidFill>
              <a:schemeClr val="accent1"/>
            </a:solidFill>
            <a:ln cap="rnd" w="22320">
              <a:solidFill>
                <a:schemeClr val="lt1"/>
              </a:solidFill>
              <a:round/>
            </a:ln>
          </p:spPr>
          <p:style>
            <a:lnRef idx="0"/>
            <a:fillRef idx="0"/>
            <a:effectRef idx="0"/>
            <a:fontRef idx="minor"/>
          </p:style>
          <p:txBody>
            <a:bodyPr numCol="1" spcCol="1440" lIns="291960" rIns="291960" tIns="0" bIns="0" anchor="ctr">
              <a:noAutofit/>
            </a:bodyPr>
            <a:p>
              <a:pPr defTabSz="711360">
                <a:lnSpc>
                  <a:spcPct val="90000"/>
                </a:lnSpc>
                <a:spcAft>
                  <a:spcPts val="561"/>
                </a:spcAft>
                <a:tabLst>
                  <a:tab algn="l" pos="0"/>
                </a:tabLst>
              </a:pPr>
              <a:r>
                <a:rPr b="0" lang="hr-HR" sz="1600" spc="-1" strike="noStrike" u="sng">
                  <a:solidFill>
                    <a:schemeClr val="lt1"/>
                  </a:solidFill>
                  <a:uFillTx/>
                  <a:latin typeface="Gill Sans MT"/>
                </a:rPr>
                <a:t>Primijeniti metodu na različite fizikalne probleme</a:t>
              </a:r>
              <a:endParaRPr b="0" lang="en-US" sz="1600" spc="-1" strike="noStrike" u="sng">
                <a:solidFill>
                  <a:srgbClr val="bf0041"/>
                </a:solidFill>
                <a:uFillTx/>
                <a:latin typeface="Arial"/>
              </a:endParaRPr>
            </a:p>
          </p:txBody>
        </p:sp>
      </p:grpSp>
      <p:sp>
        <p:nvSpPr>
          <p:cNvPr id="296" name=""/>
          <p:cNvSpPr txBox="1"/>
          <p:nvPr/>
        </p:nvSpPr>
        <p:spPr>
          <a:xfrm>
            <a:off x="11705400" y="6485760"/>
            <a:ext cx="462600" cy="373680"/>
          </a:xfrm>
          <a:prstGeom prst="rect">
            <a:avLst/>
          </a:prstGeom>
          <a:noFill/>
          <a:ln w="0">
            <a:noFill/>
          </a:ln>
        </p:spPr>
        <p:txBody>
          <a:bodyPr wrap="none" lIns="90000" rIns="90000" tIns="45000" bIns="45000" anchor="t">
            <a:noAutofit/>
          </a:bodyPr>
          <a:p>
            <a:fld id="{0D24E36F-A951-43B9-9810-F85C6FF8DC1B}"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97"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C8A0F3AD-A744-4E5A-80A3-120F1177C44A}"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581760" y="702720"/>
            <a:ext cx="11029320" cy="1013400"/>
          </a:xfrm>
          <a:prstGeom prst="rect">
            <a:avLst/>
          </a:prstGeom>
          <a:noFill/>
          <a:ln w="0">
            <a:noFill/>
          </a:ln>
        </p:spPr>
        <p:txBody>
          <a:bodyPr lIns="91440" rIns="91440" tIns="45720" bIns="45720" anchor="b">
            <a:normAutofit/>
          </a:bodyPr>
          <a:p>
            <a:pPr indent="0" defTabSz="457200">
              <a:lnSpc>
                <a:spcPct val="100000"/>
              </a:lnSpc>
              <a:buNone/>
            </a:pPr>
            <a:r>
              <a:rPr b="0" lang="hr-HR" sz="2800" spc="-1" strike="noStrike" cap="all">
                <a:solidFill>
                  <a:schemeClr val="lt1"/>
                </a:solidFill>
                <a:latin typeface="Gill Sans MT"/>
              </a:rPr>
              <a:t>1. NADOGRADNJA PROBLEMA</a:t>
            </a:r>
            <a:endParaRPr b="0" lang="hr-HR" sz="2800" spc="-1" strike="noStrike">
              <a:solidFill>
                <a:schemeClr val="dk1"/>
              </a:solidFill>
              <a:latin typeface="Gill Sans MT"/>
            </a:endParaRPr>
          </a:p>
        </p:txBody>
      </p:sp>
      <p:sp>
        <p:nvSpPr>
          <p:cNvPr id="299" name="PlaceHolder 2"/>
          <p:cNvSpPr>
            <a:spLocks noGrp="1"/>
          </p:cNvSpPr>
          <p:nvPr>
            <p:ph type="title"/>
          </p:nvPr>
        </p:nvSpPr>
        <p:spPr>
          <a:xfrm>
            <a:off x="457560" y="1828800"/>
            <a:ext cx="11029320" cy="556200"/>
          </a:xfrm>
          <a:prstGeom prst="rect">
            <a:avLst/>
          </a:prstGeom>
          <a:noFill/>
          <a:ln w="0">
            <a:noFill/>
          </a:ln>
        </p:spPr>
        <p:txBody>
          <a:bodyPr lIns="91440" rIns="91440" tIns="45720" bIns="45720" anchor="b">
            <a:normAutofit/>
          </a:bodyPr>
          <a:p>
            <a:pPr indent="0" defTabSz="457200">
              <a:lnSpc>
                <a:spcPct val="100000"/>
              </a:lnSpc>
              <a:buNone/>
            </a:pPr>
            <a:r>
              <a:rPr b="0" lang="hr-HR" sz="2100" spc="-1" strike="noStrike" u="sng" cap="all">
                <a:solidFill>
                  <a:schemeClr val="dk1"/>
                </a:solidFill>
                <a:uFillTx/>
                <a:latin typeface="Gill Sans MT"/>
              </a:rPr>
              <a:t>Vremenska komponenta</a:t>
            </a:r>
            <a:endParaRPr b="0" lang="hr-HR" sz="2100" spc="-1" strike="noStrike">
              <a:solidFill>
                <a:schemeClr val="dk1"/>
              </a:solidFill>
              <a:latin typeface="Gill Sans MT"/>
            </a:endParaRPr>
          </a:p>
        </p:txBody>
      </p:sp>
      <p:pic>
        <p:nvPicPr>
          <p:cNvPr id="300" name="" descr=""/>
          <p:cNvPicPr/>
          <p:nvPr/>
        </p:nvPicPr>
        <p:blipFill>
          <a:blip r:embed="rId1"/>
          <a:stretch/>
        </p:blipFill>
        <p:spPr>
          <a:xfrm>
            <a:off x="590400" y="2385000"/>
            <a:ext cx="3295800" cy="13618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
          <p:cNvSpPr txBox="1"/>
          <p:nvPr/>
        </p:nvSpPr>
        <p:spPr>
          <a:xfrm>
            <a:off x="11705400" y="6485760"/>
            <a:ext cx="462600" cy="373680"/>
          </a:xfrm>
          <a:prstGeom prst="rect">
            <a:avLst/>
          </a:prstGeom>
          <a:noFill/>
          <a:ln w="0">
            <a:noFill/>
          </a:ln>
        </p:spPr>
        <p:txBody>
          <a:bodyPr wrap="none" lIns="90000" rIns="90000" tIns="45000" bIns="45000" anchor="t">
            <a:noAutofit/>
          </a:bodyPr>
          <a:p>
            <a:fld id="{BEEDBF45-3546-43A6-9DBF-57610BA34C46}"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302" name=""/>
          <p:cNvSpPr txBox="1"/>
          <p:nvPr/>
        </p:nvSpPr>
        <p:spPr>
          <a:xfrm>
            <a:off x="10515600" y="6486120"/>
            <a:ext cx="1371600" cy="456840"/>
          </a:xfrm>
          <a:prstGeom prst="rect">
            <a:avLst/>
          </a:prstGeom>
          <a:noFill/>
          <a:ln w="0">
            <a:noFill/>
          </a:ln>
        </p:spPr>
        <p:txBody>
          <a:bodyPr wrap="none" lIns="90000" rIns="90000" tIns="45000" bIns="45000" anchor="t">
            <a:noAutofit/>
          </a:bodyPr>
          <a:p>
            <a:pPr algn="r"/>
            <a:fld id="{8C255E4D-6F84-4074-81C8-8529C8B10E2B}"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pic>
        <p:nvPicPr>
          <p:cNvPr id="303" name="" descr=""/>
          <p:cNvPicPr/>
          <p:nvPr/>
        </p:nvPicPr>
        <p:blipFill>
          <a:blip r:embed="rId1"/>
          <a:stretch/>
        </p:blipFill>
        <p:spPr>
          <a:xfrm>
            <a:off x="1600200" y="1371960"/>
            <a:ext cx="9143640" cy="4571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69" name="Pravokutnik 1">
            <a:extLst>
              <a:ext uri="{C183D7F6-B498-43B3-948B-1728B52AA6E4}">
                <adec:decorative xmlns:adec="http://schemas.microsoft.com/office/drawing/2017/decorative" val="1"/>
              </a:ext>
            </a:extLst>
          </p:cNvPr>
          <p:cNvSpPr/>
          <p:nvPr/>
        </p:nvSpPr>
        <p:spPr>
          <a:xfrm>
            <a:off x="0" y="536760"/>
            <a:ext cx="12191760" cy="6320880"/>
          </a:xfrm>
          <a:prstGeom prst="rect">
            <a:avLst/>
          </a:prstGeom>
          <a:ln w="22320">
            <a:noFill/>
          </a:ln>
        </p:spPr>
        <p:style>
          <a:lnRef idx="0"/>
          <a:fillRef idx="0"/>
          <a:effectRef idx="0"/>
          <a:fontRef idx="minor"/>
        </p:style>
        <p:txBody>
          <a:bodyPr lIns="90000" rIns="90000" tIns="45000" bIns="45000" anchor="ctr">
            <a:noAutofit/>
          </a:bodyPr>
          <a:p>
            <a:endParaRPr b="0" lang="hr-HR" sz="1800" spc="-1" strike="noStrike">
              <a:solidFill>
                <a:schemeClr val="lt1"/>
              </a:solidFill>
              <a:latin typeface="Gill Sans MT"/>
            </a:endParaRPr>
          </a:p>
        </p:txBody>
      </p:sp>
      <p:sp>
        <p:nvSpPr>
          <p:cNvPr id="170" name="Pravokutnik 2">
            <a:extLst>
              <a:ext uri="{C183D7F6-B498-43B3-948B-1728B52AA6E4}">
                <adec:decorative xmlns:adec="http://schemas.microsoft.com/office/drawing/2017/decorative" val="1"/>
              </a:ext>
            </a:extLst>
          </p:cNvPr>
          <p:cNvSpPr/>
          <p:nvPr/>
        </p:nvSpPr>
        <p:spPr>
          <a:xfrm>
            <a:off x="447840" y="5141880"/>
            <a:ext cx="11290680" cy="125856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sp>
        <p:nvSpPr>
          <p:cNvPr id="171" name="PlaceHolder 1"/>
          <p:cNvSpPr>
            <a:spLocks noGrp="1"/>
          </p:cNvSpPr>
          <p:nvPr>
            <p:ph type="title"/>
          </p:nvPr>
        </p:nvSpPr>
        <p:spPr>
          <a:xfrm>
            <a:off x="578520" y="5511600"/>
            <a:ext cx="11029320" cy="519120"/>
          </a:xfrm>
          <a:prstGeom prst="rect">
            <a:avLst/>
          </a:prstGeom>
          <a:noFill/>
          <a:ln w="0">
            <a:noFill/>
          </a:ln>
        </p:spPr>
        <p:txBody>
          <a:bodyPr lIns="91440" rIns="91440" tIns="45720" bIns="45720" anchor="b">
            <a:normAutofit/>
          </a:bodyPr>
          <a:p>
            <a:pPr indent="0" defTabSz="457200">
              <a:lnSpc>
                <a:spcPct val="100000"/>
              </a:lnSpc>
              <a:buNone/>
            </a:pPr>
            <a:r>
              <a:rPr b="0" lang="hr-HR" sz="2800" spc="-1" strike="noStrike" cap="all">
                <a:solidFill>
                  <a:schemeClr val="dk1"/>
                </a:solidFill>
                <a:latin typeface="Gill Sans MT"/>
              </a:rPr>
              <a:t>METODE KONAČNIH ELEMENATA</a:t>
            </a:r>
            <a:endParaRPr b="0" lang="hr-HR" sz="2800" spc="-1" strike="noStrike">
              <a:solidFill>
                <a:schemeClr val="dk1"/>
              </a:solidFill>
              <a:latin typeface="Gill Sans MT"/>
            </a:endParaRPr>
          </a:p>
        </p:txBody>
      </p:sp>
      <p:grpSp>
        <p:nvGrpSpPr>
          <p:cNvPr id="172" name="Rezervirano mjesto za sadržaj 1"/>
          <p:cNvGrpSpPr/>
          <p:nvPr/>
        </p:nvGrpSpPr>
        <p:grpSpPr>
          <a:xfrm>
            <a:off x="642960" y="858600"/>
            <a:ext cx="10905840" cy="4283280"/>
            <a:chOff x="642960" y="858600"/>
            <a:chExt cx="10905840" cy="4283280"/>
          </a:xfrm>
        </p:grpSpPr>
        <p:sp>
          <p:nvSpPr>
            <p:cNvPr id="173" name=""/>
            <p:cNvSpPr/>
            <p:nvPr/>
          </p:nvSpPr>
          <p:spPr>
            <a:xfrm>
              <a:off x="642960" y="858600"/>
              <a:ext cx="10905840" cy="428328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4" name=""/>
            <p:cNvSpPr/>
            <p:nvPr/>
          </p:nvSpPr>
          <p:spPr>
            <a:xfrm>
              <a:off x="1263600" y="1613160"/>
              <a:ext cx="2083680" cy="2083680"/>
            </a:xfrm>
            <a:prstGeom prst="rect">
              <a:avLst/>
            </a:prstGeom>
            <a:blipFill rotWithShape="0">
              <a:blip r:embed="rId1"/>
              <a:srcRect/>
              <a:stretch/>
            </a:blipFill>
            <a:ln w="2232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5" name=""/>
            <p:cNvSpPr/>
            <p:nvPr/>
          </p:nvSpPr>
          <p:spPr>
            <a:xfrm>
              <a:off x="824760" y="4034520"/>
              <a:ext cx="2937960" cy="719640"/>
            </a:xfrm>
            <a:prstGeom prst="rect">
              <a:avLst/>
            </a:prstGeom>
            <a:noFill/>
            <a:ln w="0">
              <a:noFill/>
            </a:ln>
          </p:spPr>
          <p:style>
            <a:lnRef idx="0"/>
            <a:fillRef idx="0"/>
            <a:effectRef idx="0"/>
            <a:fontRef idx="minor"/>
          </p:style>
          <p:txBody>
            <a:bodyPr numCol="1" spcCol="1440" lIns="0" rIns="0" tIns="0" bIns="0" anchor="t">
              <a:noAutofit/>
            </a:bodyPr>
            <a:p>
              <a:pPr algn="ctr" defTabSz="1511280">
                <a:lnSpc>
                  <a:spcPct val="100000"/>
                </a:lnSpc>
                <a:spcAft>
                  <a:spcPts val="1191"/>
                </a:spcAft>
                <a:tabLst>
                  <a:tab algn="l" pos="0"/>
                </a:tabLst>
              </a:pPr>
              <a:r>
                <a:rPr b="0" lang="hr-HR" sz="3400" spc="-1" strike="noStrike">
                  <a:solidFill>
                    <a:srgbClr val="000000"/>
                  </a:solidFill>
                  <a:latin typeface="Gill Sans MT"/>
                </a:rPr>
                <a:t>Mesh</a:t>
              </a:r>
              <a:endParaRPr b="0" lang="en-US" sz="3400" spc="-1" strike="noStrike">
                <a:solidFill>
                  <a:srgbClr val="ffffff"/>
                </a:solidFill>
                <a:latin typeface="Arial"/>
              </a:endParaRPr>
            </a:p>
          </p:txBody>
        </p:sp>
        <p:sp>
          <p:nvSpPr>
            <p:cNvPr id="176" name=""/>
            <p:cNvSpPr/>
            <p:nvPr/>
          </p:nvSpPr>
          <p:spPr>
            <a:xfrm>
              <a:off x="4530600" y="1338480"/>
              <a:ext cx="2083680" cy="2631600"/>
            </a:xfrm>
            <a:prstGeom prst="rect">
              <a:avLst/>
            </a:prstGeom>
            <a:blipFill rotWithShape="0">
              <a:blip r:embed="rId2"/>
              <a:srcRect/>
              <a:stretch/>
            </a:blipFill>
            <a:ln w="2232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7" name=""/>
            <p:cNvSpPr/>
            <p:nvPr/>
          </p:nvSpPr>
          <p:spPr>
            <a:xfrm>
              <a:off x="3943440" y="4082760"/>
              <a:ext cx="3129120" cy="719640"/>
            </a:xfrm>
            <a:prstGeom prst="rect">
              <a:avLst/>
            </a:prstGeom>
            <a:noFill/>
            <a:ln w="0">
              <a:noFill/>
            </a:ln>
          </p:spPr>
          <p:style>
            <a:lnRef idx="0"/>
            <a:fillRef idx="0"/>
            <a:effectRef idx="0"/>
            <a:fontRef idx="minor"/>
          </p:style>
          <p:txBody>
            <a:bodyPr numCol="1" spcCol="1440" lIns="0" rIns="0" tIns="0" bIns="0" anchor="t">
              <a:noAutofit/>
            </a:bodyPr>
            <a:p>
              <a:pPr algn="ctr" defTabSz="1511280">
                <a:lnSpc>
                  <a:spcPct val="100000"/>
                </a:lnSpc>
                <a:spcAft>
                  <a:spcPts val="1191"/>
                </a:spcAft>
                <a:tabLst>
                  <a:tab algn="l" pos="0"/>
                </a:tabLst>
              </a:pPr>
              <a:r>
                <a:rPr b="0" lang="hr-HR" sz="2800" spc="-1" strike="noStrike">
                  <a:solidFill>
                    <a:srgbClr val="000000"/>
                  </a:solidFill>
                  <a:latin typeface="Gill Sans MT"/>
                </a:rPr>
                <a:t>Konačni elementi</a:t>
              </a:r>
              <a:endParaRPr b="0" lang="en-US" sz="2800" spc="-1" strike="noStrike">
                <a:solidFill>
                  <a:srgbClr val="ffffff"/>
                </a:solidFill>
                <a:latin typeface="Arial"/>
              </a:endParaRPr>
            </a:p>
          </p:txBody>
        </p:sp>
        <p:sp>
          <p:nvSpPr>
            <p:cNvPr id="178" name=""/>
            <p:cNvSpPr/>
            <p:nvPr/>
          </p:nvSpPr>
          <p:spPr>
            <a:xfrm>
              <a:off x="7638120" y="1613160"/>
              <a:ext cx="3787200" cy="2083680"/>
            </a:xfrm>
            <a:prstGeom prst="rect">
              <a:avLst/>
            </a:prstGeom>
            <a:blipFill rotWithShape="0">
              <a:blip r:embed="rId3"/>
              <a:srcRect/>
              <a:stretch/>
            </a:blipFill>
            <a:ln w="2232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9" name=""/>
            <p:cNvSpPr/>
            <p:nvPr/>
          </p:nvSpPr>
          <p:spPr>
            <a:xfrm>
              <a:off x="8062560" y="4123080"/>
              <a:ext cx="2937960" cy="719640"/>
            </a:xfrm>
            <a:prstGeom prst="rect">
              <a:avLst/>
            </a:prstGeom>
            <a:noFill/>
            <a:ln w="0">
              <a:noFill/>
            </a:ln>
          </p:spPr>
          <p:style>
            <a:lnRef idx="0"/>
            <a:fillRef idx="0"/>
            <a:effectRef idx="0"/>
            <a:fontRef idx="minor"/>
          </p:style>
          <p:txBody>
            <a:bodyPr numCol="1" spcCol="1440" lIns="0" rIns="0" tIns="0" bIns="0" anchor="t">
              <a:noAutofit/>
            </a:bodyPr>
            <a:p>
              <a:pPr algn="ctr" defTabSz="1511280">
                <a:lnSpc>
                  <a:spcPct val="100000"/>
                </a:lnSpc>
                <a:spcAft>
                  <a:spcPts val="1191"/>
                </a:spcAft>
                <a:tabLst>
                  <a:tab algn="l" pos="0"/>
                </a:tabLst>
              </a:pPr>
              <a:r>
                <a:rPr b="0" lang="hr-HR" sz="3400" spc="-1" strike="noStrike">
                  <a:solidFill>
                    <a:srgbClr val="000000"/>
                  </a:solidFill>
                  <a:latin typeface="Gill Sans MT"/>
                </a:rPr>
                <a:t>Problem</a:t>
              </a:r>
              <a:endParaRPr b="0" lang="en-US" sz="3400" spc="-1" strike="noStrike">
                <a:solidFill>
                  <a:srgbClr val="ffffff"/>
                </a:solidFill>
                <a:latin typeface="Arial"/>
              </a:endParaRPr>
            </a:p>
          </p:txBody>
        </p:sp>
      </p:grpSp>
      <p:sp>
        <p:nvSpPr>
          <p:cNvPr id="180" name="TekstniOkvir 4"/>
          <p:cNvSpPr/>
          <p:nvPr/>
        </p:nvSpPr>
        <p:spPr>
          <a:xfrm>
            <a:off x="4336200" y="4519440"/>
            <a:ext cx="2422800" cy="45612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hr-HR" sz="2400" spc="-1" strike="noStrike">
                <a:solidFill>
                  <a:schemeClr val="dk1"/>
                </a:solidFill>
                <a:latin typeface="Gill Sans MT"/>
              </a:rPr>
              <a:t>(bazne funkcije)</a:t>
            </a:r>
            <a:endParaRPr b="0" lang="en-US" sz="2400" spc="-1" strike="noStrike">
              <a:solidFill>
                <a:srgbClr val="ffffff"/>
              </a:solidFill>
              <a:latin typeface="Arial"/>
            </a:endParaRPr>
          </a:p>
        </p:txBody>
      </p:sp>
      <p:sp>
        <p:nvSpPr>
          <p:cNvPr id="181" name=""/>
          <p:cNvSpPr txBox="1"/>
          <p:nvPr/>
        </p:nvSpPr>
        <p:spPr>
          <a:xfrm>
            <a:off x="11719080" y="6485760"/>
            <a:ext cx="435240" cy="373680"/>
          </a:xfrm>
          <a:prstGeom prst="rect">
            <a:avLst/>
          </a:prstGeom>
          <a:noFill/>
          <a:ln w="0">
            <a:noFill/>
          </a:ln>
        </p:spPr>
        <p:txBody>
          <a:bodyPr wrap="none" lIns="90000" rIns="90000" tIns="45000" bIns="45000" anchor="t">
            <a:noAutofit/>
          </a:bodyPr>
          <a:p>
            <a:fld id="{6F44500B-E0C7-40F1-B708-79561312E1E0}"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182"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AF97D89F-17AB-4709-B4A5-78FE4F98DF15}"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4" name="" descr=""/>
          <p:cNvPicPr/>
          <p:nvPr/>
        </p:nvPicPr>
        <p:blipFill>
          <a:blip r:embed="rId1"/>
          <a:srcRect l="5371" t="0" r="0" b="0"/>
          <a:stretch/>
        </p:blipFill>
        <p:spPr>
          <a:xfrm>
            <a:off x="5029200" y="2286000"/>
            <a:ext cx="4024800" cy="4253400"/>
          </a:xfrm>
          <a:prstGeom prst="rect">
            <a:avLst/>
          </a:prstGeom>
          <a:ln w="0">
            <a:noFill/>
          </a:ln>
        </p:spPr>
      </p:pic>
      <p:sp>
        <p:nvSpPr>
          <p:cNvPr id="305" name="PlaceHolder 1"/>
          <p:cNvSpPr>
            <a:spLocks noGrp="1"/>
          </p:cNvSpPr>
          <p:nvPr>
            <p:ph type="title"/>
          </p:nvPr>
        </p:nvSpPr>
        <p:spPr>
          <a:xfrm>
            <a:off x="581400" y="702360"/>
            <a:ext cx="11029320" cy="1013400"/>
          </a:xfrm>
          <a:prstGeom prst="rect">
            <a:avLst/>
          </a:prstGeom>
          <a:noFill/>
          <a:ln w="0">
            <a:noFill/>
          </a:ln>
        </p:spPr>
        <p:txBody>
          <a:bodyPr lIns="91440" rIns="91440" tIns="45720" bIns="45720" anchor="b">
            <a:normAutofit/>
          </a:bodyPr>
          <a:p>
            <a:pPr indent="0" defTabSz="457200">
              <a:lnSpc>
                <a:spcPct val="100000"/>
              </a:lnSpc>
              <a:buNone/>
            </a:pPr>
            <a:r>
              <a:rPr b="0" lang="hr-HR" sz="2800" spc="-1" strike="noStrike" cap="all">
                <a:solidFill>
                  <a:schemeClr val="lt1"/>
                </a:solidFill>
                <a:latin typeface="Gill Sans MT"/>
              </a:rPr>
              <a:t>2. NADOGRADNJA PROBLEMA</a:t>
            </a:r>
            <a:endParaRPr b="0" lang="hr-HR" sz="2800" spc="-1" strike="noStrike">
              <a:solidFill>
                <a:schemeClr val="dk1"/>
              </a:solidFill>
              <a:latin typeface="Gill Sans MT"/>
            </a:endParaRPr>
          </a:p>
        </p:txBody>
      </p:sp>
      <p:pic>
        <p:nvPicPr>
          <p:cNvPr id="306" name="" descr=""/>
          <p:cNvPicPr/>
          <p:nvPr/>
        </p:nvPicPr>
        <p:blipFill>
          <a:blip r:embed="rId2"/>
          <a:stretch/>
        </p:blipFill>
        <p:spPr>
          <a:xfrm>
            <a:off x="228600" y="4343400"/>
            <a:ext cx="4800600" cy="1159920"/>
          </a:xfrm>
          <a:prstGeom prst="rect">
            <a:avLst/>
          </a:prstGeom>
          <a:ln w="0">
            <a:noFill/>
          </a:ln>
        </p:spPr>
      </p:pic>
      <p:pic>
        <p:nvPicPr>
          <p:cNvPr id="307" name="" descr=""/>
          <p:cNvPicPr/>
          <p:nvPr/>
        </p:nvPicPr>
        <p:blipFill>
          <a:blip r:embed="rId3"/>
          <a:stretch/>
        </p:blipFill>
        <p:spPr>
          <a:xfrm>
            <a:off x="228600" y="5486400"/>
            <a:ext cx="4800600" cy="800640"/>
          </a:xfrm>
          <a:prstGeom prst="rect">
            <a:avLst/>
          </a:prstGeom>
          <a:ln w="0">
            <a:noFill/>
          </a:ln>
        </p:spPr>
      </p:pic>
      <p:pic>
        <p:nvPicPr>
          <p:cNvPr id="308" name="" descr=""/>
          <p:cNvPicPr/>
          <p:nvPr/>
        </p:nvPicPr>
        <p:blipFill>
          <a:blip r:embed="rId4"/>
          <a:srcRect l="0" t="0" r="10915" b="0"/>
          <a:stretch/>
        </p:blipFill>
        <p:spPr>
          <a:xfrm>
            <a:off x="8229600" y="2286000"/>
            <a:ext cx="3885840" cy="4362120"/>
          </a:xfrm>
          <a:prstGeom prst="rect">
            <a:avLst/>
          </a:prstGeom>
          <a:ln w="0">
            <a:noFill/>
          </a:ln>
        </p:spPr>
      </p:pic>
      <p:sp>
        <p:nvSpPr>
          <p:cNvPr id="309" name=""/>
          <p:cNvSpPr txBox="1"/>
          <p:nvPr/>
        </p:nvSpPr>
        <p:spPr>
          <a:xfrm>
            <a:off x="228600" y="2743200"/>
            <a:ext cx="4343400" cy="1370160"/>
          </a:xfrm>
          <a:prstGeom prst="rect">
            <a:avLst/>
          </a:prstGeom>
          <a:noFill/>
          <a:ln w="0">
            <a:noFill/>
          </a:ln>
        </p:spPr>
        <p:txBody>
          <a:bodyPr lIns="90000" rIns="90000" tIns="45000" bIns="45000" anchor="t">
            <a:noAutofit/>
          </a:bodyPr>
          <a:p>
            <a:pPr marL="216000" indent="-216000" algn="just">
              <a:buClr>
                <a:srgbClr val="000000"/>
              </a:buClr>
              <a:buSzPct val="45000"/>
              <a:buFont typeface="Wingdings" charset="2"/>
              <a:buChar char=""/>
            </a:pPr>
            <a:r>
              <a:rPr b="0" lang="en-US" sz="1800" spc="-1" strike="noStrike">
                <a:solidFill>
                  <a:srgbClr val="000000"/>
                </a:solidFill>
                <a:latin typeface="Arial"/>
              </a:rPr>
              <a:t>Tražimo </a:t>
            </a:r>
            <a:r>
              <a:rPr b="0" i="1" lang="en-US" sz="1800" spc="-1" strike="noStrike">
                <a:solidFill>
                  <a:srgbClr val="000000"/>
                </a:solidFill>
                <a:latin typeface="Arial"/>
              </a:rPr>
              <a:t>n</a:t>
            </a:r>
            <a:r>
              <a:rPr b="0" lang="en-US" sz="1800" spc="-1" strike="noStrike">
                <a:solidFill>
                  <a:srgbClr val="000000"/>
                </a:solidFill>
                <a:latin typeface="Arial"/>
              </a:rPr>
              <a:t> svojstvenih parova s najmanjim svojstvenim vrijednostima</a:t>
            </a:r>
            <a:endParaRPr b="0" lang="en-US" sz="1800" spc="-1" strike="noStrike">
              <a:solidFill>
                <a:srgbClr val="ffffff"/>
              </a:solidFill>
              <a:latin typeface="Arial"/>
            </a:endParaRPr>
          </a:p>
          <a:p>
            <a:pPr marL="216000" indent="-216000" algn="just">
              <a:buClr>
                <a:srgbClr val="000000"/>
              </a:buClr>
              <a:buSzPct val="45000"/>
              <a:buFont typeface="Wingdings" charset="2"/>
              <a:buChar char=""/>
            </a:pPr>
            <a:endParaRPr b="0" lang="en-US" sz="1800" spc="-1" strike="noStrike">
              <a:solidFill>
                <a:srgbClr val="ffffff"/>
              </a:solidFill>
              <a:latin typeface="Arial"/>
            </a:endParaRPr>
          </a:p>
          <a:p>
            <a:pPr marL="216000" indent="-216000" algn="just">
              <a:buClr>
                <a:srgbClr val="000000"/>
              </a:buClr>
              <a:buSzPct val="45000"/>
              <a:buFont typeface="Wingdings" charset="2"/>
              <a:buChar char=""/>
            </a:pPr>
            <a:r>
              <a:rPr b="0" lang="en-US" sz="1800" spc="-1" strike="noStrike">
                <a:solidFill>
                  <a:srgbClr val="000000"/>
                </a:solidFill>
                <a:latin typeface="Arial"/>
              </a:rPr>
              <a:t>Operator korekcije potrebno izračunati samo jednom</a:t>
            </a:r>
            <a:endParaRPr b="0" lang="en-US" sz="1800" spc="-1" strike="noStrike">
              <a:solidFill>
                <a:srgbClr val="ffffff"/>
              </a:solidFill>
              <a:latin typeface="Arial"/>
            </a:endParaRPr>
          </a:p>
        </p:txBody>
      </p:sp>
      <p:sp>
        <p:nvSpPr>
          <p:cNvPr id="310" name=""/>
          <p:cNvSpPr txBox="1"/>
          <p:nvPr/>
        </p:nvSpPr>
        <p:spPr>
          <a:xfrm>
            <a:off x="6525000" y="2286000"/>
            <a:ext cx="790200" cy="346320"/>
          </a:xfrm>
          <a:prstGeom prst="rect">
            <a:avLst/>
          </a:prstGeom>
          <a:noFill/>
          <a:ln w="0">
            <a:noFill/>
          </a:ln>
        </p:spPr>
        <p:txBody>
          <a:bodyPr wrap="none" lIns="90000" rIns="90000" tIns="45000" bIns="45000" anchor="t">
            <a:noAutofit/>
          </a:bodyPr>
          <a:p>
            <a:r>
              <a:rPr b="0" lang="en-US" sz="1800" spc="-1" strike="noStrike">
                <a:solidFill>
                  <a:srgbClr val="ffffff"/>
                </a:solidFill>
                <a:latin typeface="Arial"/>
              </a:rPr>
              <a:t>Gusto</a:t>
            </a:r>
            <a:endParaRPr b="0" lang="en-US" sz="1800" spc="-1" strike="noStrike">
              <a:solidFill>
                <a:srgbClr val="ffffff"/>
              </a:solidFill>
              <a:latin typeface="Arial"/>
            </a:endParaRPr>
          </a:p>
        </p:txBody>
      </p:sp>
      <p:sp>
        <p:nvSpPr>
          <p:cNvPr id="311" name=""/>
          <p:cNvSpPr txBox="1"/>
          <p:nvPr/>
        </p:nvSpPr>
        <p:spPr>
          <a:xfrm>
            <a:off x="10058400" y="2286000"/>
            <a:ext cx="624240" cy="346320"/>
          </a:xfrm>
          <a:prstGeom prst="rect">
            <a:avLst/>
          </a:prstGeom>
          <a:noFill/>
          <a:ln w="0">
            <a:noFill/>
          </a:ln>
        </p:spPr>
        <p:txBody>
          <a:bodyPr wrap="none" lIns="90000" rIns="90000" tIns="45000" bIns="45000" anchor="t">
            <a:noAutofit/>
          </a:bodyPr>
          <a:p>
            <a:r>
              <a:rPr b="0" lang="en-US" sz="1800" spc="-1" strike="noStrike">
                <a:solidFill>
                  <a:srgbClr val="ffffff"/>
                </a:solidFill>
                <a:latin typeface="Arial"/>
              </a:rPr>
              <a:t>Fino</a:t>
            </a:r>
            <a:endParaRPr b="0" lang="en-US" sz="1800" spc="-1" strike="noStrike">
              <a:solidFill>
                <a:srgbClr val="ffffff"/>
              </a:solidFill>
              <a:latin typeface="Arial"/>
            </a:endParaRPr>
          </a:p>
        </p:txBody>
      </p:sp>
      <p:sp>
        <p:nvSpPr>
          <p:cNvPr id="312" name=""/>
          <p:cNvSpPr txBox="1"/>
          <p:nvPr/>
        </p:nvSpPr>
        <p:spPr>
          <a:xfrm>
            <a:off x="11705400" y="6485760"/>
            <a:ext cx="462600" cy="373680"/>
          </a:xfrm>
          <a:prstGeom prst="rect">
            <a:avLst/>
          </a:prstGeom>
          <a:noFill/>
          <a:ln w="0">
            <a:noFill/>
          </a:ln>
        </p:spPr>
        <p:txBody>
          <a:bodyPr wrap="none" lIns="90000" rIns="90000" tIns="45000" bIns="45000" anchor="t">
            <a:noAutofit/>
          </a:bodyPr>
          <a:p>
            <a:fld id="{CB81F595-F8DC-4A51-97B5-161C92FB173E}"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313"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5E542296-83D1-49BC-8D9D-5BE8818418A5}"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
        <p:nvSpPr>
          <p:cNvPr id="314" name="PlaceHolder 2"/>
          <p:cNvSpPr>
            <a:spLocks noGrp="1"/>
          </p:cNvSpPr>
          <p:nvPr>
            <p:ph type="title"/>
          </p:nvPr>
        </p:nvSpPr>
        <p:spPr>
          <a:xfrm>
            <a:off x="457200" y="2057400"/>
            <a:ext cx="11029320" cy="556200"/>
          </a:xfrm>
          <a:prstGeom prst="rect">
            <a:avLst/>
          </a:prstGeom>
          <a:noFill/>
          <a:ln w="0">
            <a:noFill/>
          </a:ln>
        </p:spPr>
        <p:txBody>
          <a:bodyPr lIns="91440" rIns="91440" tIns="45720" bIns="45720" anchor="b">
            <a:normAutofit/>
          </a:bodyPr>
          <a:p>
            <a:pPr indent="0" defTabSz="457200">
              <a:lnSpc>
                <a:spcPct val="100000"/>
              </a:lnSpc>
              <a:buNone/>
            </a:pPr>
            <a:r>
              <a:rPr b="0" lang="hr-HR" sz="2100" spc="-1" strike="noStrike" u="sng" cap="all">
                <a:solidFill>
                  <a:schemeClr val="dk1"/>
                </a:solidFill>
                <a:uFillTx/>
                <a:latin typeface="Gill Sans MT"/>
              </a:rPr>
              <a:t>Svojstveni parovi</a:t>
            </a:r>
            <a:endParaRPr b="0" lang="hr-HR" sz="2100" spc="-1" strike="noStrike">
              <a:solidFill>
                <a:schemeClr val="dk1"/>
              </a:solidFill>
              <a:latin typeface="Gill Sans MT"/>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 descr=""/>
          <p:cNvPicPr/>
          <p:nvPr/>
        </p:nvPicPr>
        <p:blipFill>
          <a:blip r:embed="rId1"/>
          <a:stretch/>
        </p:blipFill>
        <p:spPr>
          <a:xfrm>
            <a:off x="3200400" y="675000"/>
            <a:ext cx="5486400" cy="6183000"/>
          </a:xfrm>
          <a:prstGeom prst="rect">
            <a:avLst/>
          </a:prstGeom>
          <a:ln w="0">
            <a:noFill/>
          </a:ln>
        </p:spPr>
      </p:pic>
      <p:sp>
        <p:nvSpPr>
          <p:cNvPr id="316" name="PlaceHolder 1"/>
          <p:cNvSpPr>
            <a:spLocks noGrp="1"/>
          </p:cNvSpPr>
          <p:nvPr>
            <p:ph type="title"/>
          </p:nvPr>
        </p:nvSpPr>
        <p:spPr>
          <a:xfrm>
            <a:off x="457200" y="457200"/>
            <a:ext cx="3304440" cy="573120"/>
          </a:xfrm>
          <a:prstGeom prst="rect">
            <a:avLst/>
          </a:prstGeom>
          <a:noFill/>
          <a:ln w="0">
            <a:noFill/>
          </a:ln>
        </p:spPr>
        <p:txBody>
          <a:bodyPr lIns="91440" rIns="91440" tIns="45720" bIns="45720" anchor="b">
            <a:normAutofit/>
          </a:bodyPr>
          <a:p>
            <a:pPr indent="0" defTabSz="457200">
              <a:lnSpc>
                <a:spcPct val="100000"/>
              </a:lnSpc>
              <a:buNone/>
            </a:pPr>
            <a:r>
              <a:rPr b="0" lang="hr-HR" sz="2200" spc="-1" strike="noStrike" cap="all">
                <a:solidFill>
                  <a:schemeClr val="dk1"/>
                </a:solidFill>
                <a:latin typeface="Gill Sans MT"/>
              </a:rPr>
              <a:t>...ŠTO OČEKUJEMO?</a:t>
            </a:r>
            <a:endParaRPr b="0" lang="hr-HR" sz="2200" spc="-1" strike="noStrike">
              <a:solidFill>
                <a:schemeClr val="dk1"/>
              </a:solidFill>
              <a:latin typeface="Gill Sans MT"/>
            </a:endParaRPr>
          </a:p>
        </p:txBody>
      </p:sp>
      <p:sp>
        <p:nvSpPr>
          <p:cNvPr id="317" name=""/>
          <p:cNvSpPr txBox="1"/>
          <p:nvPr/>
        </p:nvSpPr>
        <p:spPr>
          <a:xfrm>
            <a:off x="11705400" y="6485760"/>
            <a:ext cx="462600" cy="373680"/>
          </a:xfrm>
          <a:prstGeom prst="rect">
            <a:avLst/>
          </a:prstGeom>
          <a:noFill/>
          <a:ln w="0">
            <a:noFill/>
          </a:ln>
        </p:spPr>
        <p:txBody>
          <a:bodyPr wrap="none" lIns="90000" rIns="90000" tIns="45000" bIns="45000" anchor="t">
            <a:noAutofit/>
          </a:bodyPr>
          <a:p>
            <a:fld id="{A4C50AA0-CE1E-4B16-BCD1-308A82C28096}"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318"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93B12B6A-FD1E-4CB2-A8C4-29A8DB8BD427}"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Rezervirano mjesto sadržaja 4" descr=""/>
          <p:cNvPicPr/>
          <p:nvPr/>
        </p:nvPicPr>
        <p:blipFill>
          <a:blip r:embed="rId1"/>
          <a:srcRect l="0" t="3148" r="0" b="3148"/>
          <a:stretch/>
        </p:blipFill>
        <p:spPr>
          <a:xfrm>
            <a:off x="3886200" y="2493000"/>
            <a:ext cx="4406400" cy="4129200"/>
          </a:xfrm>
          <a:prstGeom prst="rect">
            <a:avLst/>
          </a:prstGeom>
          <a:ln w="0">
            <a:noFill/>
          </a:ln>
        </p:spPr>
      </p:pic>
      <p:sp>
        <p:nvSpPr>
          <p:cNvPr id="320"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REZULTATI – mod 1</a:t>
            </a:r>
            <a:endParaRPr b="0" lang="hr-HR" sz="2800" spc="-1" strike="noStrike">
              <a:solidFill>
                <a:schemeClr val="dk1"/>
              </a:solidFill>
              <a:latin typeface="Gill Sans MT"/>
            </a:endParaRPr>
          </a:p>
        </p:txBody>
      </p:sp>
      <p:pic>
        <p:nvPicPr>
          <p:cNvPr id="321" name="Rezervirano mjesto sadržaja 3" descr=""/>
          <p:cNvPicPr/>
          <p:nvPr/>
        </p:nvPicPr>
        <p:blipFill>
          <a:blip r:embed="rId2"/>
          <a:srcRect l="3352" t="2555" r="0" b="2555"/>
          <a:stretch/>
        </p:blipFill>
        <p:spPr>
          <a:xfrm>
            <a:off x="0" y="2507400"/>
            <a:ext cx="4190760" cy="4114800"/>
          </a:xfrm>
          <a:prstGeom prst="rect">
            <a:avLst/>
          </a:prstGeom>
          <a:ln w="0">
            <a:noFill/>
          </a:ln>
        </p:spPr>
      </p:pic>
      <p:sp>
        <p:nvSpPr>
          <p:cNvPr id="322" name="TekstniOkvir 5"/>
          <p:cNvSpPr/>
          <p:nvPr/>
        </p:nvSpPr>
        <p:spPr>
          <a:xfrm>
            <a:off x="31428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chemeClr val="dk1"/>
                </a:solidFill>
                <a:latin typeface="Gill Sans MT"/>
              </a:rPr>
              <a:t>Gruba skala</a:t>
            </a:r>
            <a:endParaRPr b="0" lang="en-US" sz="1800" spc="-1" strike="noStrike">
              <a:solidFill>
                <a:srgbClr val="ffffff"/>
              </a:solidFill>
              <a:latin typeface="Arial"/>
            </a:endParaRPr>
          </a:p>
        </p:txBody>
      </p:sp>
      <p:sp>
        <p:nvSpPr>
          <p:cNvPr id="323" name="TekstniOkvir 6"/>
          <p:cNvSpPr/>
          <p:nvPr/>
        </p:nvSpPr>
        <p:spPr>
          <a:xfrm>
            <a:off x="442908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latin typeface="Gill Sans MT"/>
              </a:rPr>
              <a:t>Fina skala</a:t>
            </a:r>
            <a:endParaRPr b="0" lang="en-US" sz="1800" spc="-1" strike="noStrike">
              <a:solidFill>
                <a:srgbClr val="ffffff"/>
              </a:solidFill>
              <a:latin typeface="Arial"/>
            </a:endParaRPr>
          </a:p>
        </p:txBody>
      </p:sp>
      <p:pic>
        <p:nvPicPr>
          <p:cNvPr id="324" name="Rezervirano mjesto sadržaja 1" descr=""/>
          <p:cNvPicPr/>
          <p:nvPr/>
        </p:nvPicPr>
        <p:blipFill>
          <a:blip r:embed="rId3"/>
          <a:srcRect l="0" t="3148" r="0" b="3148"/>
          <a:stretch/>
        </p:blipFill>
        <p:spPr>
          <a:xfrm>
            <a:off x="7742520" y="2514600"/>
            <a:ext cx="4406400" cy="4129200"/>
          </a:xfrm>
          <a:prstGeom prst="rect">
            <a:avLst/>
          </a:prstGeom>
          <a:ln w="0">
            <a:noFill/>
          </a:ln>
        </p:spPr>
      </p:pic>
      <p:sp>
        <p:nvSpPr>
          <p:cNvPr id="325" name="TekstniOkvir 1"/>
          <p:cNvSpPr/>
          <p:nvPr/>
        </p:nvSpPr>
        <p:spPr>
          <a:xfrm>
            <a:off x="822960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latin typeface="Gill Sans MT"/>
              </a:rPr>
              <a:t>LOD</a:t>
            </a:r>
            <a:endParaRPr b="0" lang="en-US" sz="1800" spc="-1" strike="noStrike">
              <a:solidFill>
                <a:srgbClr val="ffffff"/>
              </a:solidFill>
              <a:latin typeface="Arial"/>
            </a:endParaRPr>
          </a:p>
        </p:txBody>
      </p:sp>
      <p:sp>
        <p:nvSpPr>
          <p:cNvPr id="326" name=""/>
          <p:cNvSpPr txBox="1"/>
          <p:nvPr/>
        </p:nvSpPr>
        <p:spPr>
          <a:xfrm>
            <a:off x="11705400" y="6485760"/>
            <a:ext cx="462600" cy="373680"/>
          </a:xfrm>
          <a:prstGeom prst="rect">
            <a:avLst/>
          </a:prstGeom>
          <a:noFill/>
          <a:ln w="0">
            <a:noFill/>
          </a:ln>
        </p:spPr>
        <p:txBody>
          <a:bodyPr wrap="none" lIns="90000" rIns="90000" tIns="45000" bIns="45000" anchor="t">
            <a:noAutofit/>
          </a:bodyPr>
          <a:p>
            <a:fld id="{EDD7554A-3E0D-4CDE-A3BB-447DD6C294AD}"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327"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A5A48CA7-22F1-4D71-9900-AD237D8F50C4}"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8" name="Rezervirano mjesto sadržaja 6" descr=""/>
          <p:cNvPicPr/>
          <p:nvPr/>
        </p:nvPicPr>
        <p:blipFill>
          <a:blip r:embed="rId1"/>
          <a:srcRect l="0" t="3148" r="0" b="3148"/>
          <a:stretch/>
        </p:blipFill>
        <p:spPr>
          <a:xfrm>
            <a:off x="3886200" y="2493000"/>
            <a:ext cx="4406400" cy="4129200"/>
          </a:xfrm>
          <a:prstGeom prst="rect">
            <a:avLst/>
          </a:prstGeom>
          <a:ln w="0">
            <a:noFill/>
          </a:ln>
        </p:spPr>
      </p:pic>
      <p:sp>
        <p:nvSpPr>
          <p:cNvPr id="329"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ea typeface="Noto Sans CJK SC"/>
              </a:rPr>
              <a:t>REZULTATI</a:t>
            </a:r>
            <a:r>
              <a:rPr b="0" lang="hr-HR" sz="2800" spc="-1" strike="noStrike" cap="all">
                <a:solidFill>
                  <a:schemeClr val="lt1"/>
                </a:solidFill>
                <a:latin typeface="Gill Sans MT"/>
              </a:rPr>
              <a:t> – mod 3</a:t>
            </a:r>
            <a:endParaRPr b="0" lang="hr-HR" sz="2800" spc="-1" strike="noStrike">
              <a:solidFill>
                <a:schemeClr val="dk1"/>
              </a:solidFill>
              <a:latin typeface="Gill Sans MT"/>
            </a:endParaRPr>
          </a:p>
        </p:txBody>
      </p:sp>
      <p:pic>
        <p:nvPicPr>
          <p:cNvPr id="330" name="Rezervirano mjesto sadržaja 8" descr=""/>
          <p:cNvPicPr/>
          <p:nvPr/>
        </p:nvPicPr>
        <p:blipFill>
          <a:blip r:embed="rId2"/>
          <a:srcRect l="3352" t="2555" r="0" b="2555"/>
          <a:stretch/>
        </p:blipFill>
        <p:spPr>
          <a:xfrm>
            <a:off x="0" y="2507400"/>
            <a:ext cx="4190760" cy="4114800"/>
          </a:xfrm>
          <a:prstGeom prst="rect">
            <a:avLst/>
          </a:prstGeom>
          <a:ln w="0">
            <a:noFill/>
          </a:ln>
        </p:spPr>
      </p:pic>
      <p:sp>
        <p:nvSpPr>
          <p:cNvPr id="331" name="TekstniOkvir 7"/>
          <p:cNvSpPr/>
          <p:nvPr/>
        </p:nvSpPr>
        <p:spPr>
          <a:xfrm>
            <a:off x="31428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chemeClr val="dk1"/>
                </a:solidFill>
                <a:latin typeface="Gill Sans MT"/>
              </a:rPr>
              <a:t>Gruba skala</a:t>
            </a:r>
            <a:endParaRPr b="0" lang="en-US" sz="1800" spc="-1" strike="noStrike">
              <a:solidFill>
                <a:srgbClr val="ffffff"/>
              </a:solidFill>
              <a:latin typeface="Arial"/>
            </a:endParaRPr>
          </a:p>
        </p:txBody>
      </p:sp>
      <p:sp>
        <p:nvSpPr>
          <p:cNvPr id="332" name="TekstniOkvir 8"/>
          <p:cNvSpPr/>
          <p:nvPr/>
        </p:nvSpPr>
        <p:spPr>
          <a:xfrm>
            <a:off x="4429080" y="228636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latin typeface="Gill Sans MT"/>
              </a:rPr>
              <a:t>Fina skala</a:t>
            </a:r>
            <a:endParaRPr b="0" lang="en-US" sz="1800" spc="-1" strike="noStrike">
              <a:solidFill>
                <a:srgbClr val="ffffff"/>
              </a:solidFill>
              <a:latin typeface="Arial"/>
            </a:endParaRPr>
          </a:p>
        </p:txBody>
      </p:sp>
      <p:pic>
        <p:nvPicPr>
          <p:cNvPr id="333" name="Rezervirano mjesto sadržaja 9" descr=""/>
          <p:cNvPicPr/>
          <p:nvPr/>
        </p:nvPicPr>
        <p:blipFill>
          <a:blip r:embed="rId3"/>
          <a:srcRect l="0" t="3148" r="0" b="3148"/>
          <a:stretch/>
        </p:blipFill>
        <p:spPr>
          <a:xfrm>
            <a:off x="7742520" y="2514600"/>
            <a:ext cx="4406400" cy="4129200"/>
          </a:xfrm>
          <a:prstGeom prst="rect">
            <a:avLst/>
          </a:prstGeom>
          <a:ln w="0">
            <a:noFill/>
          </a:ln>
        </p:spPr>
      </p:pic>
      <p:sp>
        <p:nvSpPr>
          <p:cNvPr id="334" name="TekstniOkvir 11"/>
          <p:cNvSpPr/>
          <p:nvPr/>
        </p:nvSpPr>
        <p:spPr>
          <a:xfrm>
            <a:off x="822960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latin typeface="Gill Sans MT"/>
              </a:rPr>
              <a:t>LOD</a:t>
            </a:r>
            <a:endParaRPr b="0" lang="en-US" sz="1800" spc="-1" strike="noStrike">
              <a:solidFill>
                <a:srgbClr val="ffffff"/>
              </a:solidFill>
              <a:latin typeface="Arial"/>
            </a:endParaRPr>
          </a:p>
        </p:txBody>
      </p:sp>
      <p:sp>
        <p:nvSpPr>
          <p:cNvPr id="335" name=""/>
          <p:cNvSpPr txBox="1"/>
          <p:nvPr/>
        </p:nvSpPr>
        <p:spPr>
          <a:xfrm>
            <a:off x="11705400" y="6485760"/>
            <a:ext cx="462600" cy="373680"/>
          </a:xfrm>
          <a:prstGeom prst="rect">
            <a:avLst/>
          </a:prstGeom>
          <a:noFill/>
          <a:ln w="0">
            <a:noFill/>
          </a:ln>
        </p:spPr>
        <p:txBody>
          <a:bodyPr wrap="none" lIns="90000" rIns="90000" tIns="45000" bIns="45000" anchor="t">
            <a:noAutofit/>
          </a:bodyPr>
          <a:p>
            <a:fld id="{68E554C6-AFBA-4E95-B5DB-F5630AEFD570}"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336"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D0B02C76-C27F-4E89-9CE9-38A3E9B7B5C5}"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 name="Rezervirano mjesto sadržaja 10" descr=""/>
          <p:cNvPicPr/>
          <p:nvPr/>
        </p:nvPicPr>
        <p:blipFill>
          <a:blip r:embed="rId1"/>
          <a:srcRect l="0" t="3148" r="0" b="3148"/>
          <a:stretch/>
        </p:blipFill>
        <p:spPr>
          <a:xfrm>
            <a:off x="3886200" y="2493000"/>
            <a:ext cx="4406400" cy="4129200"/>
          </a:xfrm>
          <a:prstGeom prst="rect">
            <a:avLst/>
          </a:prstGeom>
          <a:ln w="0">
            <a:noFill/>
          </a:ln>
        </p:spPr>
      </p:pic>
      <p:sp>
        <p:nvSpPr>
          <p:cNvPr id="338"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ea typeface="Noto Sans CJK SC"/>
              </a:rPr>
              <a:t>REZULTATI</a:t>
            </a:r>
            <a:r>
              <a:rPr b="0" lang="hr-HR" sz="2800" spc="-1" strike="noStrike" cap="all">
                <a:solidFill>
                  <a:schemeClr val="lt1"/>
                </a:solidFill>
                <a:latin typeface="Gill Sans MT"/>
              </a:rPr>
              <a:t> – mod 9</a:t>
            </a:r>
            <a:endParaRPr b="0" lang="hr-HR" sz="2800" spc="-1" strike="noStrike">
              <a:solidFill>
                <a:schemeClr val="dk1"/>
              </a:solidFill>
              <a:latin typeface="Gill Sans MT"/>
            </a:endParaRPr>
          </a:p>
        </p:txBody>
      </p:sp>
      <p:pic>
        <p:nvPicPr>
          <p:cNvPr id="339" name="Rezervirano mjesto sadržaja 11" descr=""/>
          <p:cNvPicPr/>
          <p:nvPr/>
        </p:nvPicPr>
        <p:blipFill>
          <a:blip r:embed="rId2"/>
          <a:srcRect l="3352" t="2555" r="0" b="2555"/>
          <a:stretch/>
        </p:blipFill>
        <p:spPr>
          <a:xfrm>
            <a:off x="0" y="2507400"/>
            <a:ext cx="4190760" cy="4114800"/>
          </a:xfrm>
          <a:prstGeom prst="rect">
            <a:avLst/>
          </a:prstGeom>
          <a:ln w="0">
            <a:noFill/>
          </a:ln>
        </p:spPr>
      </p:pic>
      <p:sp>
        <p:nvSpPr>
          <p:cNvPr id="340" name="TekstniOkvir 12"/>
          <p:cNvSpPr/>
          <p:nvPr/>
        </p:nvSpPr>
        <p:spPr>
          <a:xfrm>
            <a:off x="31428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chemeClr val="dk1"/>
                </a:solidFill>
                <a:latin typeface="Gill Sans MT"/>
              </a:rPr>
              <a:t>Gruba skala</a:t>
            </a:r>
            <a:endParaRPr b="0" lang="en-US" sz="1800" spc="-1" strike="noStrike">
              <a:solidFill>
                <a:srgbClr val="ffffff"/>
              </a:solidFill>
              <a:latin typeface="Arial"/>
            </a:endParaRPr>
          </a:p>
        </p:txBody>
      </p:sp>
      <p:sp>
        <p:nvSpPr>
          <p:cNvPr id="341" name="TekstniOkvir 13"/>
          <p:cNvSpPr/>
          <p:nvPr/>
        </p:nvSpPr>
        <p:spPr>
          <a:xfrm>
            <a:off x="442908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latin typeface="Gill Sans MT"/>
              </a:rPr>
              <a:t>Fina skala</a:t>
            </a:r>
            <a:endParaRPr b="0" lang="en-US" sz="1800" spc="-1" strike="noStrike">
              <a:solidFill>
                <a:srgbClr val="ffffff"/>
              </a:solidFill>
              <a:latin typeface="Arial"/>
            </a:endParaRPr>
          </a:p>
        </p:txBody>
      </p:sp>
      <p:pic>
        <p:nvPicPr>
          <p:cNvPr id="342" name="Rezervirano mjesto sadržaja 12" descr=""/>
          <p:cNvPicPr/>
          <p:nvPr/>
        </p:nvPicPr>
        <p:blipFill>
          <a:blip r:embed="rId3"/>
          <a:srcRect l="0" t="3148" r="0" b="3148"/>
          <a:stretch/>
        </p:blipFill>
        <p:spPr>
          <a:xfrm>
            <a:off x="7742520" y="2514600"/>
            <a:ext cx="4406400" cy="4129200"/>
          </a:xfrm>
          <a:prstGeom prst="rect">
            <a:avLst/>
          </a:prstGeom>
          <a:ln w="0">
            <a:noFill/>
          </a:ln>
        </p:spPr>
      </p:pic>
      <p:sp>
        <p:nvSpPr>
          <p:cNvPr id="343" name="TekstniOkvir 14"/>
          <p:cNvSpPr/>
          <p:nvPr/>
        </p:nvSpPr>
        <p:spPr>
          <a:xfrm>
            <a:off x="822960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latin typeface="Gill Sans MT"/>
              </a:rPr>
              <a:t>LOD</a:t>
            </a:r>
            <a:endParaRPr b="0" lang="en-US" sz="1800" spc="-1" strike="noStrike">
              <a:solidFill>
                <a:srgbClr val="ffffff"/>
              </a:solidFill>
              <a:latin typeface="Arial"/>
            </a:endParaRPr>
          </a:p>
        </p:txBody>
      </p:sp>
      <p:sp>
        <p:nvSpPr>
          <p:cNvPr id="344" name=""/>
          <p:cNvSpPr txBox="1"/>
          <p:nvPr/>
        </p:nvSpPr>
        <p:spPr>
          <a:xfrm>
            <a:off x="11705400" y="6485760"/>
            <a:ext cx="462600" cy="373680"/>
          </a:xfrm>
          <a:prstGeom prst="rect">
            <a:avLst/>
          </a:prstGeom>
          <a:noFill/>
          <a:ln w="0">
            <a:noFill/>
          </a:ln>
        </p:spPr>
        <p:txBody>
          <a:bodyPr wrap="none" lIns="90000" rIns="90000" tIns="45000" bIns="45000" anchor="t">
            <a:noAutofit/>
          </a:bodyPr>
          <a:p>
            <a:fld id="{11DD3DE0-1DAF-4C48-89DB-CCEAA6AA9FAF}"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345"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CA2CC93C-415C-4FA4-9FB6-561116718D39}"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Rezervirano mjesto sadržaja 13" descr=""/>
          <p:cNvPicPr/>
          <p:nvPr/>
        </p:nvPicPr>
        <p:blipFill>
          <a:blip r:embed="rId1"/>
          <a:srcRect l="0" t="3148" r="0" b="3148"/>
          <a:stretch/>
        </p:blipFill>
        <p:spPr>
          <a:xfrm>
            <a:off x="3886200" y="2493000"/>
            <a:ext cx="4406400" cy="4129200"/>
          </a:xfrm>
          <a:prstGeom prst="rect">
            <a:avLst/>
          </a:prstGeom>
          <a:ln w="0">
            <a:noFill/>
          </a:ln>
        </p:spPr>
      </p:pic>
      <p:sp>
        <p:nvSpPr>
          <p:cNvPr id="347"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ea typeface="Noto Sans CJK SC"/>
              </a:rPr>
              <a:t>REZULTATI</a:t>
            </a:r>
            <a:r>
              <a:rPr b="0" lang="hr-HR" sz="2800" spc="-1" strike="noStrike" cap="all">
                <a:solidFill>
                  <a:schemeClr val="lt1"/>
                </a:solidFill>
                <a:latin typeface="Gill Sans MT"/>
              </a:rPr>
              <a:t> – RAZLIKA |FINE – LOD|</a:t>
            </a:r>
            <a:endParaRPr b="0" lang="hr-HR" sz="2800" spc="-1" strike="noStrike">
              <a:solidFill>
                <a:schemeClr val="dk1"/>
              </a:solidFill>
              <a:latin typeface="Gill Sans MT"/>
            </a:endParaRPr>
          </a:p>
        </p:txBody>
      </p:sp>
      <p:pic>
        <p:nvPicPr>
          <p:cNvPr id="348" name="Rezervirano mjesto sadržaja 14" descr=""/>
          <p:cNvPicPr/>
          <p:nvPr/>
        </p:nvPicPr>
        <p:blipFill>
          <a:blip r:embed="rId2"/>
          <a:srcRect l="3352" t="2555" r="0" b="2555"/>
          <a:stretch/>
        </p:blipFill>
        <p:spPr>
          <a:xfrm>
            <a:off x="0" y="2507400"/>
            <a:ext cx="4190760" cy="4114800"/>
          </a:xfrm>
          <a:prstGeom prst="rect">
            <a:avLst/>
          </a:prstGeom>
          <a:ln w="0">
            <a:noFill/>
          </a:ln>
        </p:spPr>
      </p:pic>
      <p:sp>
        <p:nvSpPr>
          <p:cNvPr id="349" name="TekstniOkvir 15"/>
          <p:cNvSpPr/>
          <p:nvPr/>
        </p:nvSpPr>
        <p:spPr>
          <a:xfrm>
            <a:off x="31428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chemeClr val="dk1"/>
                </a:solidFill>
                <a:latin typeface="Gill Sans MT"/>
              </a:rPr>
              <a:t>MOD 1</a:t>
            </a:r>
            <a:endParaRPr b="0" lang="en-US" sz="1800" spc="-1" strike="noStrike">
              <a:solidFill>
                <a:srgbClr val="ffffff"/>
              </a:solidFill>
              <a:latin typeface="Arial"/>
            </a:endParaRPr>
          </a:p>
        </p:txBody>
      </p:sp>
      <p:sp>
        <p:nvSpPr>
          <p:cNvPr id="350" name="TekstniOkvir 16"/>
          <p:cNvSpPr/>
          <p:nvPr/>
        </p:nvSpPr>
        <p:spPr>
          <a:xfrm>
            <a:off x="442908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latin typeface="Gill Sans MT"/>
              </a:rPr>
              <a:t>MOD 3</a:t>
            </a:r>
            <a:endParaRPr b="0" lang="en-US" sz="1800" spc="-1" strike="noStrike">
              <a:solidFill>
                <a:srgbClr val="ffffff"/>
              </a:solidFill>
              <a:latin typeface="Arial"/>
            </a:endParaRPr>
          </a:p>
        </p:txBody>
      </p:sp>
      <p:pic>
        <p:nvPicPr>
          <p:cNvPr id="351" name="Rezervirano mjesto sadržaja 15" descr=""/>
          <p:cNvPicPr/>
          <p:nvPr/>
        </p:nvPicPr>
        <p:blipFill>
          <a:blip r:embed="rId3"/>
          <a:srcRect l="0" t="3148" r="0" b="3148"/>
          <a:stretch/>
        </p:blipFill>
        <p:spPr>
          <a:xfrm>
            <a:off x="7742520" y="2514600"/>
            <a:ext cx="4406400" cy="4129200"/>
          </a:xfrm>
          <a:prstGeom prst="rect">
            <a:avLst/>
          </a:prstGeom>
          <a:ln w="0">
            <a:noFill/>
          </a:ln>
        </p:spPr>
      </p:pic>
      <p:sp>
        <p:nvSpPr>
          <p:cNvPr id="352" name="TekstniOkvir 17"/>
          <p:cNvSpPr/>
          <p:nvPr/>
        </p:nvSpPr>
        <p:spPr>
          <a:xfrm>
            <a:off x="8229600" y="2286000"/>
            <a:ext cx="334332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hr-HR" sz="1800" spc="-1" strike="noStrike">
                <a:solidFill>
                  <a:srgbClr val="202122"/>
                </a:solidFill>
                <a:latin typeface="Gill Sans MT"/>
              </a:rPr>
              <a:t>MOD 9</a:t>
            </a:r>
            <a:endParaRPr b="0" lang="en-US" sz="1800" spc="-1" strike="noStrike">
              <a:solidFill>
                <a:srgbClr val="ffffff"/>
              </a:solidFill>
              <a:latin typeface="Arial"/>
            </a:endParaRPr>
          </a:p>
        </p:txBody>
      </p:sp>
      <p:sp>
        <p:nvSpPr>
          <p:cNvPr id="353" name=""/>
          <p:cNvSpPr txBox="1"/>
          <p:nvPr/>
        </p:nvSpPr>
        <p:spPr>
          <a:xfrm>
            <a:off x="11705400" y="6485760"/>
            <a:ext cx="462600" cy="373680"/>
          </a:xfrm>
          <a:prstGeom prst="rect">
            <a:avLst/>
          </a:prstGeom>
          <a:noFill/>
          <a:ln w="0">
            <a:noFill/>
          </a:ln>
        </p:spPr>
        <p:txBody>
          <a:bodyPr wrap="none" lIns="90000" rIns="90000" tIns="45000" bIns="45000" anchor="t">
            <a:noAutofit/>
          </a:bodyPr>
          <a:p>
            <a:fld id="{A17EE516-AB04-417B-969A-495C9EEC69A2}"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354"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77881A44-C608-427A-94BB-873FB3D1722D}"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355" name="Pravokutnik 9">
            <a:extLst>
              <a:ext uri="{C183D7F6-B498-43B3-948B-1728B52AA6E4}">
                <adec:decorative xmlns:adec="http://schemas.microsoft.com/office/drawing/2017/decorative" val="1"/>
              </a:ext>
            </a:extLst>
          </p:cNvPr>
          <p:cNvSpPr/>
          <p:nvPr/>
        </p:nvSpPr>
        <p:spPr>
          <a:xfrm>
            <a:off x="0" y="0"/>
            <a:ext cx="12191760" cy="6857640"/>
          </a:xfrm>
          <a:prstGeom prst="rect">
            <a:avLst/>
          </a:prstGeom>
          <a:ln w="22320">
            <a:noFill/>
          </a:ln>
        </p:spPr>
        <p:style>
          <a:lnRef idx="0"/>
          <a:fillRef idx="0"/>
          <a:effectRef idx="0"/>
          <a:fontRef idx="minor"/>
        </p:style>
        <p:txBody>
          <a:bodyPr lIns="90000" rIns="90000" tIns="45000" bIns="45000" anchor="ctr">
            <a:noAutofit/>
          </a:bodyPr>
          <a:p>
            <a:endParaRPr b="0" lang="hr-HR" sz="1800" spc="-1" strike="noStrike">
              <a:solidFill>
                <a:schemeClr val="lt1"/>
              </a:solidFill>
              <a:latin typeface="Gill Sans MT"/>
            </a:endParaRPr>
          </a:p>
        </p:txBody>
      </p:sp>
      <p:sp>
        <p:nvSpPr>
          <p:cNvPr id="356" name="Pravokutnik 11">
            <a:extLst>
              <a:ext uri="{C183D7F6-B498-43B3-948B-1728B52AA6E4}">
                <adec:decorative xmlns:adec="http://schemas.microsoft.com/office/drawing/2017/decorative" val="1"/>
              </a:ext>
            </a:extLst>
          </p:cNvPr>
          <p:cNvSpPr/>
          <p:nvPr/>
        </p:nvSpPr>
        <p:spPr>
          <a:xfrm>
            <a:off x="8042040" y="723960"/>
            <a:ext cx="3702960" cy="566640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grpSp>
        <p:nvGrpSpPr>
          <p:cNvPr id="357" name="Grupa 13">
            <a:extLst>
              <a:ext uri="{C183D7F6-B498-43B3-948B-1728B52AA6E4}">
                <adec:decorative xmlns:adec="http://schemas.microsoft.com/office/drawing/2017/decorative" val="1"/>
              </a:ext>
            </a:extLst>
          </p:cNvPr>
          <p:cNvGrpSpPr/>
          <p:nvPr/>
        </p:nvGrpSpPr>
        <p:grpSpPr>
          <a:xfrm>
            <a:off x="446400" y="453600"/>
            <a:ext cx="11298600" cy="98280"/>
            <a:chOff x="446400" y="453600"/>
            <a:chExt cx="11298600" cy="98280"/>
          </a:xfrm>
        </p:grpSpPr>
        <p:sp>
          <p:nvSpPr>
            <p:cNvPr id="358" name="Pravokutnik 14">
              <a:extLst>
                <a:ext uri="{C183D7F6-B498-43B3-948B-1728B52AA6E4}">
                  <adec:decorative xmlns:adec="http://schemas.microsoft.com/office/drawing/2017/decorative" val="1"/>
                </a:ext>
              </a:extLst>
            </p:cNvPr>
            <p:cNvSpPr/>
            <p:nvPr/>
          </p:nvSpPr>
          <p:spPr>
            <a:xfrm>
              <a:off x="44640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sp>
          <p:nvSpPr>
            <p:cNvPr id="359" name="Pravokutnik 15">
              <a:extLst>
                <a:ext uri="{C183D7F6-B498-43B3-948B-1728B52AA6E4}">
                  <adec:decorative xmlns:adec="http://schemas.microsoft.com/office/drawing/2017/decorative" val="1"/>
                </a:ext>
              </a:extLst>
            </p:cNvPr>
            <p:cNvSpPr/>
            <p:nvPr/>
          </p:nvSpPr>
          <p:spPr>
            <a:xfrm>
              <a:off x="8042040" y="453600"/>
              <a:ext cx="3702960" cy="98280"/>
            </a:xfrm>
            <a:prstGeom prst="rect">
              <a:avLst/>
            </a:prstGeom>
            <a:solidFill>
              <a:schemeClr val="accent4"/>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sp>
          <p:nvSpPr>
            <p:cNvPr id="360" name="Pravokutnik 16">
              <a:extLst>
                <a:ext uri="{C183D7F6-B498-43B3-948B-1728B52AA6E4}">
                  <adec:decorative xmlns:adec="http://schemas.microsoft.com/office/drawing/2017/decorative" val="1"/>
                </a:ext>
              </a:extLst>
            </p:cNvPr>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grpSp>
      <p:sp>
        <p:nvSpPr>
          <p:cNvPr id="361" name="PlaceHolder 1"/>
          <p:cNvSpPr>
            <a:spLocks noGrp="1"/>
          </p:cNvSpPr>
          <p:nvPr>
            <p:ph type="title"/>
          </p:nvPr>
        </p:nvSpPr>
        <p:spPr>
          <a:xfrm>
            <a:off x="8296200" y="1534680"/>
            <a:ext cx="3081240" cy="2085480"/>
          </a:xfrm>
          <a:prstGeom prst="rect">
            <a:avLst/>
          </a:prstGeom>
          <a:noFill/>
          <a:ln w="0">
            <a:noFill/>
          </a:ln>
        </p:spPr>
        <p:txBody>
          <a:bodyPr lIns="91440" rIns="91440" tIns="45720" bIns="45720" anchor="b">
            <a:normAutofit/>
          </a:bodyPr>
          <a:p>
            <a:pPr indent="0" defTabSz="457200">
              <a:lnSpc>
                <a:spcPct val="100000"/>
              </a:lnSpc>
              <a:buNone/>
            </a:pPr>
            <a:r>
              <a:rPr b="0" lang="hr-HR" sz="3600" spc="-1" strike="noStrike" cap="all">
                <a:solidFill>
                  <a:schemeClr val="dk1"/>
                </a:solidFill>
                <a:latin typeface="Gill Sans MT"/>
              </a:rPr>
              <a:t>Hvala</a:t>
            </a:r>
            <a:endParaRPr b="0" lang="hr-HR" sz="3600" spc="-1" strike="noStrike">
              <a:solidFill>
                <a:schemeClr val="dk1"/>
              </a:solidFill>
              <a:latin typeface="Gill Sans MT"/>
            </a:endParaRPr>
          </a:p>
        </p:txBody>
      </p:sp>
      <p:sp>
        <p:nvSpPr>
          <p:cNvPr id="362" name="PlaceHolder 2"/>
          <p:cNvSpPr>
            <a:spLocks noGrp="1"/>
          </p:cNvSpPr>
          <p:nvPr>
            <p:ph type="subTitle"/>
          </p:nvPr>
        </p:nvSpPr>
        <p:spPr>
          <a:xfrm>
            <a:off x="8296200" y="3504960"/>
            <a:ext cx="3081240" cy="2628720"/>
          </a:xfrm>
          <a:prstGeom prst="rect">
            <a:avLst/>
          </a:prstGeom>
          <a:noFill/>
          <a:ln w="0">
            <a:noFill/>
          </a:ln>
        </p:spPr>
        <p:txBody>
          <a:bodyPr lIns="91440" rIns="91440" tIns="45720" bIns="45720" anchor="t">
            <a:normAutofit/>
          </a:bodyPr>
          <a:p>
            <a:pPr indent="0" algn="ctr">
              <a:buNone/>
            </a:pPr>
            <a:endParaRPr b="0" lang="en-US" sz="1600" spc="-1" strike="noStrike">
              <a:solidFill>
                <a:srgbClr val="000000"/>
              </a:solidFill>
              <a:latin typeface="Arial"/>
            </a:endParaRPr>
          </a:p>
        </p:txBody>
      </p:sp>
      <p:pic>
        <p:nvPicPr>
          <p:cNvPr id="363" name="Picture 2" descr="Annular Duct"/>
          <p:cNvPicPr/>
          <p:nvPr/>
        </p:nvPicPr>
        <p:blipFill>
          <a:blip r:embed="rId1"/>
          <a:stretch/>
        </p:blipFill>
        <p:spPr>
          <a:xfrm>
            <a:off x="4169160" y="3967200"/>
            <a:ext cx="3225960" cy="2607840"/>
          </a:xfrm>
          <a:prstGeom prst="rect">
            <a:avLst/>
          </a:prstGeom>
          <a:ln w="0">
            <a:noFill/>
          </a:ln>
        </p:spPr>
      </p:pic>
      <p:pic>
        <p:nvPicPr>
          <p:cNvPr id="364" name="Picture 4" descr="geneva Wheel"/>
          <p:cNvPicPr/>
          <p:nvPr/>
        </p:nvPicPr>
        <p:blipFill>
          <a:blip r:embed="rId2"/>
          <a:stretch/>
        </p:blipFill>
        <p:spPr>
          <a:xfrm>
            <a:off x="1203840" y="723960"/>
            <a:ext cx="2590920" cy="2890440"/>
          </a:xfrm>
          <a:prstGeom prst="rect">
            <a:avLst/>
          </a:prstGeom>
          <a:ln w="0">
            <a:noFill/>
          </a:ln>
        </p:spPr>
      </p:pic>
      <p:pic>
        <p:nvPicPr>
          <p:cNvPr id="365" name="Picture 6" descr="Unstructured Mesh of an 2D Rotor-Stator Geometry"/>
          <p:cNvPicPr/>
          <p:nvPr/>
        </p:nvPicPr>
        <p:blipFill>
          <a:blip r:embed="rId3"/>
          <a:stretch/>
        </p:blipFill>
        <p:spPr>
          <a:xfrm>
            <a:off x="354240" y="3711600"/>
            <a:ext cx="2939760" cy="2863440"/>
          </a:xfrm>
          <a:prstGeom prst="rect">
            <a:avLst/>
          </a:prstGeom>
          <a:ln w="0">
            <a:noFill/>
          </a:ln>
        </p:spPr>
      </p:pic>
      <p:pic>
        <p:nvPicPr>
          <p:cNvPr id="366" name="Picture 8" descr="GMSH Tutorial 13"/>
          <p:cNvPicPr/>
          <p:nvPr/>
        </p:nvPicPr>
        <p:blipFill>
          <a:blip r:embed="rId4"/>
          <a:stretch/>
        </p:blipFill>
        <p:spPr>
          <a:xfrm>
            <a:off x="4295880" y="887760"/>
            <a:ext cx="2972880" cy="3044160"/>
          </a:xfrm>
          <a:prstGeom prst="rect">
            <a:avLst/>
          </a:prstGeom>
          <a:ln w="0">
            <a:noFill/>
          </a:ln>
        </p:spPr>
      </p:pic>
      <p:sp>
        <p:nvSpPr>
          <p:cNvPr id="367" name=""/>
          <p:cNvSpPr txBox="1"/>
          <p:nvPr/>
        </p:nvSpPr>
        <p:spPr>
          <a:xfrm>
            <a:off x="11705400" y="6485760"/>
            <a:ext cx="462600" cy="373680"/>
          </a:xfrm>
          <a:prstGeom prst="rect">
            <a:avLst/>
          </a:prstGeom>
          <a:noFill/>
          <a:ln w="0">
            <a:noFill/>
          </a:ln>
        </p:spPr>
        <p:txBody>
          <a:bodyPr wrap="none" lIns="90000" rIns="90000" tIns="45000" bIns="45000" anchor="t">
            <a:noAutofit/>
          </a:bodyPr>
          <a:p>
            <a:fld id="{4445E11B-C6A1-4742-9854-0B4C2B63FFEC}"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368"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F8B0AB44-02DA-427D-B623-10582713E53F}"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rmAutofit/>
          </a:bodyPr>
          <a:p>
            <a:pPr indent="0" defTabSz="457200">
              <a:lnSpc>
                <a:spcPct val="100000"/>
              </a:lnSpc>
              <a:buNone/>
            </a:pPr>
            <a:r>
              <a:rPr b="0" lang="hr-HR" sz="2800" spc="-1" strike="noStrike" cap="all">
                <a:solidFill>
                  <a:schemeClr val="lt1"/>
                </a:solidFill>
                <a:latin typeface="Gill Sans MT"/>
              </a:rPr>
              <a:t>problem – gusti kompozitni materijali</a:t>
            </a:r>
            <a:endParaRPr b="0" lang="hr-HR" sz="2800" spc="-1" strike="noStrike">
              <a:solidFill>
                <a:schemeClr val="dk1"/>
              </a:solidFill>
              <a:latin typeface="Gill Sans MT"/>
            </a:endParaRPr>
          </a:p>
        </p:txBody>
      </p:sp>
      <p:pic>
        <p:nvPicPr>
          <p:cNvPr id="184" name="Rezervirano mjesto sadržaja 7" descr="Slika na kojoj se prikazuje dijagram, Trokut, tekst, uzorak&#10;&#10;Opis je automatski generiran"/>
          <p:cNvPicPr/>
          <p:nvPr/>
        </p:nvPicPr>
        <p:blipFill>
          <a:blip r:embed="rId1"/>
          <a:stretch/>
        </p:blipFill>
        <p:spPr>
          <a:xfrm>
            <a:off x="581040" y="2228040"/>
            <a:ext cx="5422680" cy="3632760"/>
          </a:xfrm>
          <a:prstGeom prst="rect">
            <a:avLst/>
          </a:prstGeom>
          <a:ln w="0">
            <a:noFill/>
          </a:ln>
        </p:spPr>
      </p:pic>
      <p:pic>
        <p:nvPicPr>
          <p:cNvPr id="185" name="Rezervirano mjesto za sadržaj 17" descr="Slika na kojoj se prikazuje karta, tekst, snimka zaslona&#10;&#10;Opis je automatski generiran"/>
          <p:cNvPicPr/>
          <p:nvPr/>
        </p:nvPicPr>
        <p:blipFill>
          <a:blip r:embed="rId2"/>
          <a:srcRect l="0" t="0" r="0" b="3600"/>
          <a:stretch/>
        </p:blipFill>
        <p:spPr>
          <a:xfrm>
            <a:off x="6188400" y="2228040"/>
            <a:ext cx="5421960" cy="3632760"/>
          </a:xfrm>
          <a:prstGeom prst="rect">
            <a:avLst/>
          </a:prstGeom>
          <a:ln w="0">
            <a:noFill/>
          </a:ln>
        </p:spPr>
      </p:pic>
      <p:sp>
        <p:nvSpPr>
          <p:cNvPr id="186" name=""/>
          <p:cNvSpPr txBox="1"/>
          <p:nvPr/>
        </p:nvSpPr>
        <p:spPr>
          <a:xfrm>
            <a:off x="11719080" y="6485760"/>
            <a:ext cx="435240" cy="373680"/>
          </a:xfrm>
          <a:prstGeom prst="rect">
            <a:avLst/>
          </a:prstGeom>
          <a:noFill/>
          <a:ln w="0">
            <a:noFill/>
          </a:ln>
        </p:spPr>
        <p:txBody>
          <a:bodyPr wrap="none" lIns="90000" rIns="90000" tIns="45000" bIns="45000" anchor="t">
            <a:noAutofit/>
          </a:bodyPr>
          <a:p>
            <a:fld id="{C0C92790-2107-4741-B01C-564BFB60F11C}"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187"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81F398AB-8861-4A4B-A6E4-CF63D6710DAD}"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88" name="Pravokutnik 12">
            <a:extLst>
              <a:ext uri="{C183D7F6-B498-43B3-948B-1728B52AA6E4}">
                <adec:decorative xmlns:adec="http://schemas.microsoft.com/office/drawing/2017/decorative" val="1"/>
              </a:ext>
            </a:extLst>
          </p:cNvPr>
          <p:cNvSpPr/>
          <p:nvPr/>
        </p:nvSpPr>
        <p:spPr>
          <a:xfrm>
            <a:off x="0" y="0"/>
            <a:ext cx="12191760" cy="6857640"/>
          </a:xfrm>
          <a:prstGeom prst="rect">
            <a:avLst/>
          </a:prstGeom>
          <a:ln w="22320">
            <a:noFill/>
          </a:ln>
        </p:spPr>
        <p:style>
          <a:lnRef idx="0"/>
          <a:fillRef idx="0"/>
          <a:effectRef idx="0"/>
          <a:fontRef idx="minor"/>
        </p:style>
        <p:txBody>
          <a:bodyPr lIns="90000" rIns="90000" tIns="45000" bIns="45000" anchor="ctr">
            <a:noAutofit/>
          </a:bodyPr>
          <a:p>
            <a:endParaRPr b="0" lang="hr-HR" sz="1800" spc="-1" strike="noStrike">
              <a:solidFill>
                <a:schemeClr val="lt1"/>
              </a:solidFill>
              <a:latin typeface="Gill Sans MT"/>
            </a:endParaRPr>
          </a:p>
        </p:txBody>
      </p:sp>
      <p:grpSp>
        <p:nvGrpSpPr>
          <p:cNvPr id="189" name="Grupa 14">
            <a:extLst>
              <a:ext uri="{C183D7F6-B498-43B3-948B-1728B52AA6E4}">
                <adec:decorative xmlns:adec="http://schemas.microsoft.com/office/drawing/2017/decorative" val="1"/>
              </a:ext>
            </a:extLst>
          </p:cNvPr>
          <p:cNvGrpSpPr/>
          <p:nvPr/>
        </p:nvGrpSpPr>
        <p:grpSpPr>
          <a:xfrm>
            <a:off x="438120" y="457200"/>
            <a:ext cx="7506720" cy="5934960"/>
            <a:chOff x="438120" y="457200"/>
            <a:chExt cx="7506720" cy="5934960"/>
          </a:xfrm>
        </p:grpSpPr>
        <p:sp>
          <p:nvSpPr>
            <p:cNvPr id="190" name="Pravokutnik 15">
              <a:extLst>
                <a:ext uri="{C183D7F6-B498-43B3-948B-1728B52AA6E4}">
                  <adec:decorative xmlns:adec="http://schemas.microsoft.com/office/drawing/2017/decorative" val="1"/>
                </a:ext>
              </a:extLst>
            </p:cNvPr>
            <p:cNvSpPr/>
            <p:nvPr/>
          </p:nvSpPr>
          <p:spPr>
            <a:xfrm>
              <a:off x="438120" y="618120"/>
              <a:ext cx="7503480" cy="5774040"/>
            </a:xfrm>
            <a:prstGeom prst="rect">
              <a:avLst/>
            </a:prstGeom>
            <a:solidFill>
              <a:schemeClr val="accent1">
                <a:alpha val="97000"/>
              </a:schemeClr>
            </a:solidFill>
            <a:ln w="648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sp>
          <p:nvSpPr>
            <p:cNvPr id="191" name="Pravokutnik 16">
              <a:extLst>
                <a:ext uri="{C183D7F6-B498-43B3-948B-1728B52AA6E4}">
                  <adec:decorative xmlns:adec="http://schemas.microsoft.com/office/drawing/2017/decorative" val="1"/>
                </a:ext>
              </a:extLst>
            </p:cNvPr>
            <p:cNvSpPr/>
            <p:nvPr/>
          </p:nvSpPr>
          <p:spPr>
            <a:xfrm>
              <a:off x="438120" y="457200"/>
              <a:ext cx="3702960" cy="94680"/>
            </a:xfrm>
            <a:prstGeom prst="rect">
              <a:avLst/>
            </a:prstGeom>
            <a:solidFill>
              <a:schemeClr val="accent1"/>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sp>
          <p:nvSpPr>
            <p:cNvPr id="192" name="Pravokutnik 17">
              <a:extLst>
                <a:ext uri="{C183D7F6-B498-43B3-948B-1728B52AA6E4}">
                  <adec:decorative xmlns:adec="http://schemas.microsoft.com/office/drawing/2017/decorative" val="1"/>
                </a:ext>
              </a:extLst>
            </p:cNvPr>
            <p:cNvSpPr/>
            <p:nvPr/>
          </p:nvSpPr>
          <p:spPr>
            <a:xfrm>
              <a:off x="4241880" y="457200"/>
              <a:ext cx="3702960" cy="91080"/>
            </a:xfrm>
            <a:prstGeom prst="rect">
              <a:avLst/>
            </a:prstGeom>
            <a:solidFill>
              <a:schemeClr val="accent2"/>
            </a:solidFill>
            <a:ln w="12600">
              <a:noFill/>
            </a:ln>
            <a:effectLst>
              <a:outerShdw dist="25560" dir="5400000" blurRad="38160" rotWithShape="0">
                <a:srgbClr val="000000">
                  <a:alpha val="55000"/>
                </a:srgbClr>
              </a:outerShdw>
            </a:effectLst>
          </p:spPr>
          <p:style>
            <a:lnRef idx="0"/>
            <a:fillRef idx="0"/>
            <a:effectRef idx="0"/>
            <a:fontRef idx="minor"/>
          </p:style>
          <p:txBody>
            <a:bodyPr lIns="90000" rIns="90000" tIns="45000" bIns="45000" anchor="t">
              <a:noAutofit/>
            </a:bodyPr>
            <a:p>
              <a:endParaRPr b="0" lang="hr-HR" sz="1800" spc="-1" strike="noStrike">
                <a:solidFill>
                  <a:schemeClr val="lt1"/>
                </a:solidFill>
                <a:latin typeface="Gill Sans MT"/>
              </a:endParaRPr>
            </a:p>
          </p:txBody>
        </p:sp>
      </p:grpSp>
      <p:sp>
        <p:nvSpPr>
          <p:cNvPr id="193" name="PlaceHolder 1"/>
          <p:cNvSpPr>
            <a:spLocks noGrp="1"/>
          </p:cNvSpPr>
          <p:nvPr>
            <p:ph type="title"/>
          </p:nvPr>
        </p:nvSpPr>
        <p:spPr>
          <a:xfrm>
            <a:off x="584280" y="1006920"/>
            <a:ext cx="7213320" cy="1121400"/>
          </a:xfrm>
          <a:prstGeom prst="rect">
            <a:avLst/>
          </a:prstGeom>
          <a:noFill/>
          <a:ln w="0">
            <a:noFill/>
          </a:ln>
        </p:spPr>
        <p:txBody>
          <a:bodyPr lIns="91440" rIns="91440" tIns="45720" bIns="45720" anchor="ctr">
            <a:normAutofit/>
          </a:bodyPr>
          <a:p>
            <a:pPr indent="0" algn="ctr" defTabSz="457200">
              <a:lnSpc>
                <a:spcPct val="100000"/>
              </a:lnSpc>
              <a:buNone/>
            </a:pPr>
            <a:r>
              <a:rPr b="0" lang="hr-HR" sz="2800" spc="-1" strike="noStrike" cap="all">
                <a:solidFill>
                  <a:schemeClr val="lt1"/>
                </a:solidFill>
                <a:latin typeface="Gill Sans MT"/>
              </a:rPr>
              <a:t>Gušći mesH?</a:t>
            </a:r>
            <a:endParaRPr b="0" lang="hr-HR" sz="2800" spc="-1" strike="noStrike">
              <a:solidFill>
                <a:schemeClr val="dk1"/>
              </a:solidFill>
              <a:latin typeface="Gill Sans MT"/>
            </a:endParaRPr>
          </a:p>
        </p:txBody>
      </p:sp>
      <p:grpSp>
        <p:nvGrpSpPr>
          <p:cNvPr id="194" name="Rezervirano mjesto za sadržaj 5"/>
          <p:cNvGrpSpPr/>
          <p:nvPr/>
        </p:nvGrpSpPr>
        <p:grpSpPr>
          <a:xfrm>
            <a:off x="-3309120" y="1579680"/>
            <a:ext cx="10882800" cy="4800240"/>
            <a:chOff x="-3309120" y="1579680"/>
            <a:chExt cx="10882800" cy="4800240"/>
          </a:xfrm>
        </p:grpSpPr>
        <p:sp>
          <p:nvSpPr>
            <p:cNvPr id="195" name=""/>
            <p:cNvSpPr/>
            <p:nvPr/>
          </p:nvSpPr>
          <p:spPr>
            <a:xfrm>
              <a:off x="719640" y="2198160"/>
              <a:ext cx="6854040" cy="35636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6" name=""/>
            <p:cNvSpPr/>
            <p:nvPr/>
          </p:nvSpPr>
          <p:spPr>
            <a:xfrm>
              <a:off x="-3309120" y="1579680"/>
              <a:ext cx="4800240" cy="4800240"/>
            </a:xfrm>
            <a:prstGeom prst="blockArc">
              <a:avLst>
                <a:gd name="adj1" fmla="val 18900000"/>
                <a:gd name="adj2" fmla="val 2700000"/>
                <a:gd name="adj3" fmla="val 450"/>
              </a:avLst>
            </a:prstGeom>
            <a:noFill/>
            <a:ln cap="rnd" w="12600">
              <a:solidFill>
                <a:schemeClr val="accent2">
                  <a:shade val="60000"/>
                </a:schemeClr>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 name=""/>
            <p:cNvSpPr/>
            <p:nvPr/>
          </p:nvSpPr>
          <p:spPr>
            <a:xfrm>
              <a:off x="1124280" y="2472120"/>
              <a:ext cx="6401880" cy="547920"/>
            </a:xfrm>
            <a:prstGeom prst="rect">
              <a:avLst/>
            </a:prstGeom>
            <a:gradFill rotWithShape="0">
              <a:gsLst>
                <a:gs pos="0">
                  <a:srgbClr val="629fc1"/>
                </a:gs>
                <a:gs pos="84000">
                  <a:srgbClr val="39799a"/>
                </a:gs>
              </a:gsLst>
              <a:lin ang="5400000"/>
            </a:gradFill>
            <a:ln w="0">
              <a:noFill/>
            </a:ln>
            <a:effectLst>
              <a:outerShdw dist="25560" dir="5400000" blurRad="38160" rotWithShape="0">
                <a:srgbClr val="000000">
                  <a:alpha val="55000"/>
                </a:srgbClr>
              </a:outerShdw>
            </a:effectLst>
          </p:spPr>
          <p:style>
            <a:lnRef idx="0"/>
            <a:fillRef idx="0"/>
            <a:effectRef idx="0"/>
            <a:fontRef idx="minor"/>
          </p:style>
          <p:txBody>
            <a:bodyPr numCol="1" spcCol="1440" lIns="435240" rIns="68760" tIns="68760" bIns="68760" anchor="ctr">
              <a:noAutofit/>
            </a:bodyPr>
            <a:p>
              <a:pPr defTabSz="1200240">
                <a:lnSpc>
                  <a:spcPct val="100000"/>
                </a:lnSpc>
                <a:spcAft>
                  <a:spcPts val="944"/>
                </a:spcAft>
                <a:tabLst>
                  <a:tab algn="l" pos="0"/>
                </a:tabLst>
              </a:pPr>
              <a:r>
                <a:rPr b="0" lang="hr-HR" sz="2700" spc="-1" strike="noStrike">
                  <a:solidFill>
                    <a:schemeClr val="lt1"/>
                  </a:solidFill>
                  <a:latin typeface="Gill Sans MT"/>
                </a:rPr>
                <a:t>Velik broj varijabli</a:t>
              </a:r>
              <a:endParaRPr b="0" lang="en-US" sz="2700" spc="-1" strike="noStrike">
                <a:solidFill>
                  <a:srgbClr val="ffffff"/>
                </a:solidFill>
                <a:latin typeface="Arial"/>
              </a:endParaRPr>
            </a:p>
          </p:txBody>
        </p:sp>
        <p:sp>
          <p:nvSpPr>
            <p:cNvPr id="198" name=""/>
            <p:cNvSpPr/>
            <p:nvPr/>
          </p:nvSpPr>
          <p:spPr>
            <a:xfrm>
              <a:off x="781560" y="2403720"/>
              <a:ext cx="685080" cy="685080"/>
            </a:xfrm>
            <a:prstGeom prst="ellipse">
              <a:avLst/>
            </a:prstGeom>
            <a:solidFill>
              <a:schemeClr val="lt1"/>
            </a:solidFill>
            <a:ln cap="rnd" w="12600">
              <a:solidFill>
                <a:schemeClr val="accent2"/>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9" name=""/>
            <p:cNvSpPr/>
            <p:nvPr/>
          </p:nvSpPr>
          <p:spPr>
            <a:xfrm>
              <a:off x="1438560" y="3294720"/>
              <a:ext cx="6087600" cy="547920"/>
            </a:xfrm>
            <a:prstGeom prst="rect">
              <a:avLst/>
            </a:prstGeom>
            <a:gradFill rotWithShape="0">
              <a:gsLst>
                <a:gs pos="0">
                  <a:srgbClr val="629fc1"/>
                </a:gs>
                <a:gs pos="84000">
                  <a:srgbClr val="39799a"/>
                </a:gs>
              </a:gsLst>
              <a:lin ang="5400000"/>
            </a:gradFill>
            <a:ln w="0">
              <a:noFill/>
            </a:ln>
            <a:effectLst>
              <a:outerShdw dist="25560" dir="5400000" blurRad="38160" rotWithShape="0">
                <a:srgbClr val="000000">
                  <a:alpha val="55000"/>
                </a:srgbClr>
              </a:outerShdw>
            </a:effectLst>
          </p:spPr>
          <p:style>
            <a:lnRef idx="0"/>
            <a:fillRef idx="0"/>
            <a:effectRef idx="0"/>
            <a:fontRef idx="minor"/>
          </p:style>
          <p:txBody>
            <a:bodyPr numCol="1" spcCol="1440" lIns="435240" rIns="68760" tIns="68760" bIns="68760" anchor="ctr">
              <a:noAutofit/>
            </a:bodyPr>
            <a:p>
              <a:pPr defTabSz="1200240">
                <a:lnSpc>
                  <a:spcPct val="100000"/>
                </a:lnSpc>
                <a:spcAft>
                  <a:spcPts val="944"/>
                </a:spcAft>
                <a:tabLst>
                  <a:tab algn="l" pos="0"/>
                </a:tabLst>
              </a:pPr>
              <a:r>
                <a:rPr b="0" lang="hr-HR" sz="2700" spc="-1" strike="noStrike">
                  <a:solidFill>
                    <a:schemeClr val="lt1"/>
                  </a:solidFill>
                  <a:latin typeface="Gill Sans MT"/>
                </a:rPr>
                <a:t>Računalna zahtjevnost</a:t>
              </a:r>
              <a:endParaRPr b="0" lang="en-US" sz="2700" spc="-1" strike="noStrike">
                <a:solidFill>
                  <a:srgbClr val="ffffff"/>
                </a:solidFill>
                <a:latin typeface="Arial"/>
              </a:endParaRPr>
            </a:p>
          </p:txBody>
        </p:sp>
        <p:sp>
          <p:nvSpPr>
            <p:cNvPr id="200" name=""/>
            <p:cNvSpPr/>
            <p:nvPr/>
          </p:nvSpPr>
          <p:spPr>
            <a:xfrm>
              <a:off x="1095840" y="3226320"/>
              <a:ext cx="685080" cy="685080"/>
            </a:xfrm>
            <a:prstGeom prst="ellipse">
              <a:avLst/>
            </a:prstGeom>
            <a:solidFill>
              <a:schemeClr val="lt1"/>
            </a:solidFill>
            <a:ln cap="rnd" w="12600">
              <a:solidFill>
                <a:schemeClr val="accent2"/>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1" name=""/>
            <p:cNvSpPr/>
            <p:nvPr/>
          </p:nvSpPr>
          <p:spPr>
            <a:xfrm>
              <a:off x="1438560" y="4117320"/>
              <a:ext cx="6087600" cy="547920"/>
            </a:xfrm>
            <a:prstGeom prst="rect">
              <a:avLst/>
            </a:prstGeom>
            <a:gradFill rotWithShape="0">
              <a:gsLst>
                <a:gs pos="0">
                  <a:srgbClr val="629fc1"/>
                </a:gs>
                <a:gs pos="84000">
                  <a:srgbClr val="39799a"/>
                </a:gs>
              </a:gsLst>
              <a:lin ang="5400000"/>
            </a:gradFill>
            <a:ln w="0">
              <a:noFill/>
            </a:ln>
            <a:effectLst>
              <a:outerShdw dist="25560" dir="5400000" blurRad="38160" rotWithShape="0">
                <a:srgbClr val="000000">
                  <a:alpha val="55000"/>
                </a:srgbClr>
              </a:outerShdw>
            </a:effectLst>
          </p:spPr>
          <p:style>
            <a:lnRef idx="0"/>
            <a:fillRef idx="0"/>
            <a:effectRef idx="0"/>
            <a:fontRef idx="minor"/>
          </p:style>
          <p:txBody>
            <a:bodyPr numCol="1" spcCol="1440" lIns="435240" rIns="68760" tIns="68760" bIns="68760" anchor="ctr">
              <a:noAutofit/>
            </a:bodyPr>
            <a:p>
              <a:pPr defTabSz="1200240">
                <a:lnSpc>
                  <a:spcPct val="90000"/>
                </a:lnSpc>
                <a:spcAft>
                  <a:spcPts val="944"/>
                </a:spcAft>
                <a:tabLst>
                  <a:tab algn="l" pos="0"/>
                </a:tabLst>
              </a:pPr>
              <a:r>
                <a:rPr b="0" lang="hr-HR" sz="2700" spc="-1" strike="noStrike">
                  <a:solidFill>
                    <a:schemeClr val="lt1"/>
                  </a:solidFill>
                  <a:latin typeface="Gill Sans MT"/>
                </a:rPr>
                <a:t>Dugo vrijeme izvođenja</a:t>
              </a:r>
              <a:endParaRPr b="0" lang="en-US" sz="2700" spc="-1" strike="noStrike">
                <a:solidFill>
                  <a:srgbClr val="ffffff"/>
                </a:solidFill>
                <a:latin typeface="Arial"/>
              </a:endParaRPr>
            </a:p>
          </p:txBody>
        </p:sp>
        <p:sp>
          <p:nvSpPr>
            <p:cNvPr id="202" name=""/>
            <p:cNvSpPr/>
            <p:nvPr/>
          </p:nvSpPr>
          <p:spPr>
            <a:xfrm>
              <a:off x="1095840" y="4048920"/>
              <a:ext cx="685080" cy="685080"/>
            </a:xfrm>
            <a:prstGeom prst="ellipse">
              <a:avLst/>
            </a:prstGeom>
            <a:solidFill>
              <a:schemeClr val="lt1"/>
            </a:solidFill>
            <a:ln cap="rnd" w="12600">
              <a:solidFill>
                <a:schemeClr val="accent2"/>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3" name=""/>
            <p:cNvSpPr/>
            <p:nvPr/>
          </p:nvSpPr>
          <p:spPr>
            <a:xfrm>
              <a:off x="1124280" y="4939920"/>
              <a:ext cx="6401880" cy="547920"/>
            </a:xfrm>
            <a:prstGeom prst="rect">
              <a:avLst/>
            </a:prstGeom>
            <a:gradFill rotWithShape="0">
              <a:gsLst>
                <a:gs pos="0">
                  <a:srgbClr val="629fc1"/>
                </a:gs>
                <a:gs pos="84000">
                  <a:srgbClr val="39799a"/>
                </a:gs>
              </a:gsLst>
              <a:lin ang="5400000"/>
            </a:gradFill>
            <a:ln w="0">
              <a:noFill/>
            </a:ln>
            <a:effectLst>
              <a:outerShdw dist="25560" dir="5400000" blurRad="38160" rotWithShape="0">
                <a:srgbClr val="000000">
                  <a:alpha val="55000"/>
                </a:srgbClr>
              </a:outerShdw>
            </a:effectLst>
          </p:spPr>
          <p:style>
            <a:lnRef idx="0"/>
            <a:fillRef idx="0"/>
            <a:effectRef idx="0"/>
            <a:fontRef idx="minor"/>
          </p:style>
          <p:txBody>
            <a:bodyPr numCol="1" spcCol="1440" lIns="435240" rIns="68760" tIns="68760" bIns="68760" anchor="ctr">
              <a:noAutofit/>
            </a:bodyPr>
            <a:p>
              <a:pPr defTabSz="1200240">
                <a:lnSpc>
                  <a:spcPct val="100000"/>
                </a:lnSpc>
                <a:spcAft>
                  <a:spcPts val="944"/>
                </a:spcAft>
                <a:tabLst>
                  <a:tab algn="l" pos="0"/>
                </a:tabLst>
              </a:pPr>
              <a:r>
                <a:rPr b="0" lang="hr-HR" sz="2700" spc="-1" strike="noStrike">
                  <a:solidFill>
                    <a:schemeClr val="lt1"/>
                  </a:solidFill>
                  <a:latin typeface="Gill Sans MT"/>
                </a:rPr>
                <a:t>Spora konvergencija</a:t>
              </a:r>
              <a:endParaRPr b="0" lang="en-US" sz="2700" spc="-1" strike="noStrike">
                <a:solidFill>
                  <a:srgbClr val="ffffff"/>
                </a:solidFill>
                <a:latin typeface="Arial"/>
              </a:endParaRPr>
            </a:p>
          </p:txBody>
        </p:sp>
        <p:sp>
          <p:nvSpPr>
            <p:cNvPr id="204" name=""/>
            <p:cNvSpPr/>
            <p:nvPr/>
          </p:nvSpPr>
          <p:spPr>
            <a:xfrm>
              <a:off x="781560" y="4871520"/>
              <a:ext cx="685080" cy="685080"/>
            </a:xfrm>
            <a:prstGeom prst="ellipse">
              <a:avLst/>
            </a:prstGeom>
            <a:solidFill>
              <a:schemeClr val="lt1"/>
            </a:solidFill>
            <a:ln cap="rnd" w="12600">
              <a:solidFill>
                <a:schemeClr val="accent2"/>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pic>
        <p:nvPicPr>
          <p:cNvPr id="205" name="Slika 6" descr=""/>
          <p:cNvPicPr/>
          <p:nvPr/>
        </p:nvPicPr>
        <p:blipFill>
          <a:blip r:embed="rId1"/>
          <a:stretch/>
        </p:blipFill>
        <p:spPr>
          <a:xfrm>
            <a:off x="7718040" y="1392840"/>
            <a:ext cx="4295520" cy="4224240"/>
          </a:xfrm>
          <a:prstGeom prst="rect">
            <a:avLst/>
          </a:prstGeom>
          <a:ln w="0">
            <a:noFill/>
          </a:ln>
        </p:spPr>
      </p:pic>
      <p:sp>
        <p:nvSpPr>
          <p:cNvPr id="206" name=""/>
          <p:cNvSpPr txBox="1"/>
          <p:nvPr/>
        </p:nvSpPr>
        <p:spPr>
          <a:xfrm>
            <a:off x="11719080" y="6485760"/>
            <a:ext cx="435240" cy="373680"/>
          </a:xfrm>
          <a:prstGeom prst="rect">
            <a:avLst/>
          </a:prstGeom>
          <a:noFill/>
          <a:ln w="0">
            <a:noFill/>
          </a:ln>
        </p:spPr>
        <p:txBody>
          <a:bodyPr wrap="none" lIns="90000" rIns="90000" tIns="45000" bIns="45000" anchor="t">
            <a:noAutofit/>
          </a:bodyPr>
          <a:p>
            <a:fld id="{C528020D-8756-44B3-8E31-AD43A91FB82F}"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07"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39975D6C-9A1B-4ADD-8993-13C7330D5E48}"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581040" y="729720"/>
            <a:ext cx="11029320" cy="987840"/>
          </a:xfrm>
          <a:prstGeom prst="rect">
            <a:avLst/>
          </a:prstGeom>
          <a:noFill/>
          <a:ln w="0">
            <a:noFill/>
          </a:ln>
        </p:spPr>
        <p:txBody>
          <a:bodyPr lIns="91440" rIns="91440" tIns="45720" bIns="45720" anchor="b">
            <a:normAutofit/>
          </a:bodyPr>
          <a:p>
            <a:pPr indent="0" defTabSz="457200">
              <a:lnSpc>
                <a:spcPct val="100000"/>
              </a:lnSpc>
              <a:buNone/>
            </a:pPr>
            <a:r>
              <a:rPr b="0" lang="hr-HR" sz="2800" spc="-1" strike="noStrike" cap="all">
                <a:solidFill>
                  <a:schemeClr val="lt1"/>
                </a:solidFill>
                <a:latin typeface="Gill Sans MT"/>
              </a:rPr>
              <a:t>RJEŠENJE – višeskalne metode</a:t>
            </a:r>
            <a:br>
              <a:rPr sz="2800"/>
            </a:br>
            <a:r>
              <a:rPr b="0" lang="hr-HR" sz="2800" spc="-1" strike="noStrike" cap="all">
                <a:solidFill>
                  <a:schemeClr val="lt1"/>
                </a:solidFill>
                <a:latin typeface="Gill Sans MT"/>
              </a:rPr>
              <a:t>(eng. msfem – multiscale finite element methods)</a:t>
            </a:r>
            <a:endParaRPr b="0" lang="hr-HR" sz="2800" spc="-1" strike="noStrike">
              <a:solidFill>
                <a:schemeClr val="dk1"/>
              </a:solidFill>
              <a:latin typeface="Gill Sans MT"/>
            </a:endParaRPr>
          </a:p>
        </p:txBody>
      </p:sp>
      <p:sp>
        <p:nvSpPr>
          <p:cNvPr id="209" name="PlaceHolder 2"/>
          <p:cNvSpPr>
            <a:spLocks noGrp="1"/>
          </p:cNvSpPr>
          <p:nvPr>
            <p:ph/>
          </p:nvPr>
        </p:nvSpPr>
        <p:spPr>
          <a:xfrm>
            <a:off x="463320" y="2228040"/>
            <a:ext cx="6628680" cy="4169520"/>
          </a:xfrm>
          <a:prstGeom prst="rect">
            <a:avLst/>
          </a:prstGeom>
          <a:noFill/>
          <a:ln w="0">
            <a:noFill/>
          </a:ln>
        </p:spPr>
        <p:txBody>
          <a:bodyPr lIns="91440" rIns="91440" tIns="45720" bIns="45720" anchor="ctr">
            <a:normAutofit fontScale="93333" lnSpcReduction="10000"/>
          </a:bodyPr>
          <a:p>
            <a:pPr marL="306000" indent="-306000" defTabSz="457200">
              <a:lnSpc>
                <a:spcPct val="100000"/>
              </a:lnSpc>
              <a:spcBef>
                <a:spcPts val="479"/>
              </a:spcBef>
              <a:spcAft>
                <a:spcPts val="601"/>
              </a:spcAft>
              <a:buClr>
                <a:srgbClr val="4590b8"/>
              </a:buClr>
              <a:buSzPct val="92000"/>
              <a:buFont typeface="Wingdings 2" charset="2"/>
              <a:buChar char=""/>
            </a:pPr>
            <a:r>
              <a:rPr b="0" lang="hr-HR" sz="2400" spc="-1" strike="noStrike">
                <a:solidFill>
                  <a:schemeClr val="dk2"/>
                </a:solidFill>
                <a:latin typeface="Gill Sans MT"/>
              </a:rPr>
              <a:t>Mesh, kao i prostor rješenja, podijelimo na grubu/rijetku skalu (eng. </a:t>
            </a:r>
            <a:r>
              <a:rPr b="0" i="1" lang="hr-HR" sz="2400" spc="-1" strike="noStrike">
                <a:solidFill>
                  <a:schemeClr val="dk2"/>
                </a:solidFill>
                <a:latin typeface="Gill Sans MT"/>
              </a:rPr>
              <a:t>coarse</a:t>
            </a:r>
            <a:r>
              <a:rPr b="0" lang="hr-HR" sz="2400" spc="-1" strike="noStrike">
                <a:solidFill>
                  <a:schemeClr val="dk2"/>
                </a:solidFill>
                <a:latin typeface="Gill Sans MT"/>
              </a:rPr>
              <a:t>) i finu/gustu skalu (eng. </a:t>
            </a:r>
            <a:r>
              <a:rPr b="0" i="1" lang="hr-HR" sz="2400" spc="-1" strike="noStrike">
                <a:solidFill>
                  <a:schemeClr val="dk2"/>
                </a:solidFill>
                <a:latin typeface="Gill Sans MT"/>
              </a:rPr>
              <a:t>fine</a:t>
            </a:r>
            <a:r>
              <a:rPr b="0" lang="hr-HR" sz="2400" spc="-1" strike="noStrike">
                <a:solidFill>
                  <a:schemeClr val="dk2"/>
                </a:solidFill>
                <a:latin typeface="Gill Sans MT"/>
              </a:rPr>
              <a:t>)</a:t>
            </a:r>
            <a:endParaRPr b="0" lang="hr-HR" sz="2400" spc="-1" strike="noStrike">
              <a:solidFill>
                <a:schemeClr val="dk2"/>
              </a:solidFill>
              <a:latin typeface="Gill Sans MT"/>
            </a:endParaRPr>
          </a:p>
          <a:p>
            <a:pPr marL="306000" indent="-306000" defTabSz="457200">
              <a:lnSpc>
                <a:spcPct val="100000"/>
              </a:lnSpc>
              <a:spcBef>
                <a:spcPts val="479"/>
              </a:spcBef>
              <a:spcAft>
                <a:spcPts val="601"/>
              </a:spcAft>
              <a:buClr>
                <a:srgbClr val="4590b8"/>
              </a:buClr>
              <a:buSzPct val="92000"/>
              <a:buFont typeface="Wingdings 2" charset="2"/>
              <a:buChar char=""/>
            </a:pPr>
            <a:r>
              <a:rPr b="0" lang="hr-HR" sz="2400" spc="-1" strike="noStrike">
                <a:solidFill>
                  <a:schemeClr val="dk2"/>
                </a:solidFill>
                <a:latin typeface="Gill Sans MT"/>
              </a:rPr>
              <a:t>Gruba skala služi za grubu aproksimaciju rješenja, koje je jednostavno i brzo za izračunati</a:t>
            </a:r>
            <a:endParaRPr b="0" lang="hr-HR" sz="2400" spc="-1" strike="noStrike">
              <a:solidFill>
                <a:schemeClr val="dk2"/>
              </a:solidFill>
              <a:latin typeface="Gill Sans MT"/>
            </a:endParaRPr>
          </a:p>
          <a:p>
            <a:pPr marL="306000" indent="-306000" defTabSz="457200">
              <a:lnSpc>
                <a:spcPct val="100000"/>
              </a:lnSpc>
              <a:spcBef>
                <a:spcPts val="479"/>
              </a:spcBef>
              <a:spcAft>
                <a:spcPts val="601"/>
              </a:spcAft>
              <a:buClr>
                <a:srgbClr val="4590b8"/>
              </a:buClr>
              <a:buSzPct val="92000"/>
              <a:buFont typeface="Wingdings 2" charset="2"/>
              <a:buChar char=""/>
            </a:pPr>
            <a:r>
              <a:rPr b="0" lang="hr-HR" sz="2400" spc="-1" strike="noStrike">
                <a:solidFill>
                  <a:schemeClr val="dk2"/>
                </a:solidFill>
                <a:latin typeface="Gill Sans MT"/>
              </a:rPr>
              <a:t>Finom skalom moramo uhvatiti gusta heterogena svojstva materijala, što je inače skupo</a:t>
            </a:r>
            <a:endParaRPr b="0" lang="hr-HR" sz="2400" spc="-1" strike="noStrike">
              <a:solidFill>
                <a:schemeClr val="dk2"/>
              </a:solidFill>
              <a:latin typeface="Gill Sans MT"/>
            </a:endParaRPr>
          </a:p>
          <a:p>
            <a:pPr marL="306000" indent="-306000" defTabSz="457200">
              <a:lnSpc>
                <a:spcPct val="100000"/>
              </a:lnSpc>
              <a:spcBef>
                <a:spcPts val="479"/>
              </a:spcBef>
              <a:spcAft>
                <a:spcPts val="601"/>
              </a:spcAft>
              <a:buClr>
                <a:srgbClr val="4590b8"/>
              </a:buClr>
              <a:buSzPct val="92000"/>
              <a:buFont typeface="Wingdings 2" charset="2"/>
              <a:buChar char=""/>
            </a:pPr>
            <a:r>
              <a:rPr b="0" lang="hr-HR" sz="2400" spc="-1" strike="noStrike">
                <a:solidFill>
                  <a:schemeClr val="dk2"/>
                </a:solidFill>
                <a:latin typeface="Gill Sans MT"/>
              </a:rPr>
              <a:t>Metode moraju pružiti mogućnost ubrzavanja ili pojednostavljenja računanja doprinosa fine skale</a:t>
            </a:r>
            <a:endParaRPr b="0" lang="hr-HR" sz="2400" spc="-1" strike="noStrike">
              <a:solidFill>
                <a:schemeClr val="dk2"/>
              </a:solidFill>
              <a:latin typeface="Gill Sans MT"/>
            </a:endParaRPr>
          </a:p>
        </p:txBody>
      </p:sp>
      <p:pic>
        <p:nvPicPr>
          <p:cNvPr id="210" name="Slika 4" descr=""/>
          <p:cNvPicPr/>
          <p:nvPr/>
        </p:nvPicPr>
        <p:blipFill>
          <a:blip r:embed="rId1"/>
          <a:stretch/>
        </p:blipFill>
        <p:spPr>
          <a:xfrm>
            <a:off x="7462080" y="2228040"/>
            <a:ext cx="4148640" cy="4169520"/>
          </a:xfrm>
          <a:prstGeom prst="rect">
            <a:avLst/>
          </a:prstGeom>
          <a:ln w="0">
            <a:noFill/>
          </a:ln>
        </p:spPr>
      </p:pic>
      <p:sp>
        <p:nvSpPr>
          <p:cNvPr id="211" name=""/>
          <p:cNvSpPr txBox="1"/>
          <p:nvPr/>
        </p:nvSpPr>
        <p:spPr>
          <a:xfrm>
            <a:off x="11719080" y="6485760"/>
            <a:ext cx="435240" cy="373680"/>
          </a:xfrm>
          <a:prstGeom prst="rect">
            <a:avLst/>
          </a:prstGeom>
          <a:noFill/>
          <a:ln w="0">
            <a:noFill/>
          </a:ln>
        </p:spPr>
        <p:txBody>
          <a:bodyPr wrap="none" lIns="90000" rIns="90000" tIns="45000" bIns="45000" anchor="t">
            <a:noAutofit/>
          </a:bodyPr>
          <a:p>
            <a:fld id="{D0AC1C25-74FD-4109-AB33-CB452DDDECBF}"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12"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56A3F3F7-D0D4-4536-856A-3C2E58632FB4}"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LOKALIZIRANA ORTOGONALNA DEKOMPOZICIJA (LOD)</a:t>
            </a:r>
            <a:endParaRPr b="0" lang="hr-HR" sz="2800" spc="-1" strike="noStrike">
              <a:solidFill>
                <a:schemeClr val="dk1"/>
              </a:solidFill>
              <a:latin typeface="Gill Sans MT"/>
            </a:endParaRPr>
          </a:p>
        </p:txBody>
      </p:sp>
      <p:pic>
        <p:nvPicPr>
          <p:cNvPr id="214" name="Slika 13" descr=""/>
          <p:cNvPicPr/>
          <p:nvPr/>
        </p:nvPicPr>
        <p:blipFill>
          <a:blip r:embed="rId1"/>
          <a:stretch/>
        </p:blipFill>
        <p:spPr>
          <a:xfrm>
            <a:off x="2258640" y="3518640"/>
            <a:ext cx="7674120" cy="1097280"/>
          </a:xfrm>
          <a:prstGeom prst="rect">
            <a:avLst/>
          </a:prstGeom>
          <a:ln w="0">
            <a:noFill/>
          </a:ln>
        </p:spPr>
      </p:pic>
      <p:pic>
        <p:nvPicPr>
          <p:cNvPr id="215" name="Slika 17" descr="Slika na kojoj se prikazuje tekst, Font, snimka zaslona, bijelo&#10;&#10;Opis je automatski generiran"/>
          <p:cNvPicPr/>
          <p:nvPr/>
        </p:nvPicPr>
        <p:blipFill>
          <a:blip r:embed="rId2"/>
          <a:stretch/>
        </p:blipFill>
        <p:spPr>
          <a:xfrm>
            <a:off x="3604680" y="2100240"/>
            <a:ext cx="4982400" cy="1105920"/>
          </a:xfrm>
          <a:prstGeom prst="rect">
            <a:avLst/>
          </a:prstGeom>
          <a:ln w="0">
            <a:noFill/>
          </a:ln>
        </p:spPr>
      </p:pic>
      <p:pic>
        <p:nvPicPr>
          <p:cNvPr id="216" name="Slika 2" descr=""/>
          <p:cNvPicPr/>
          <p:nvPr/>
        </p:nvPicPr>
        <p:blipFill>
          <a:blip r:embed="rId3"/>
          <a:stretch/>
        </p:blipFill>
        <p:spPr>
          <a:xfrm>
            <a:off x="3468240" y="4928760"/>
            <a:ext cx="5255280" cy="1659240"/>
          </a:xfrm>
          <a:prstGeom prst="rect">
            <a:avLst/>
          </a:prstGeom>
          <a:ln w="0">
            <a:noFill/>
          </a:ln>
        </p:spPr>
      </p:pic>
      <p:sp>
        <p:nvSpPr>
          <p:cNvPr id="217" name=""/>
          <p:cNvSpPr txBox="1"/>
          <p:nvPr/>
        </p:nvSpPr>
        <p:spPr>
          <a:xfrm>
            <a:off x="11719080" y="6485760"/>
            <a:ext cx="435240" cy="373680"/>
          </a:xfrm>
          <a:prstGeom prst="rect">
            <a:avLst/>
          </a:prstGeom>
          <a:noFill/>
          <a:ln w="0">
            <a:noFill/>
          </a:ln>
        </p:spPr>
        <p:txBody>
          <a:bodyPr wrap="none" lIns="90000" rIns="90000" tIns="45000" bIns="45000" anchor="t">
            <a:noAutofit/>
          </a:bodyPr>
          <a:p>
            <a:fld id="{81244D6F-1B5C-4568-AA8A-8597227E534F}"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18"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1B2FA93F-1F25-4190-8D9D-8B253944EE51}"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Autofit/>
          </a:bodyPr>
          <a:p>
            <a:pPr indent="0" defTabSz="457200">
              <a:lnSpc>
                <a:spcPct val="100000"/>
              </a:lnSpc>
              <a:buNone/>
            </a:pPr>
            <a:r>
              <a:rPr b="0" lang="hr-HR" sz="2800" spc="-1" strike="noStrike" cap="all">
                <a:solidFill>
                  <a:schemeClr val="lt1"/>
                </a:solidFill>
                <a:latin typeface="Gill Sans MT"/>
              </a:rPr>
              <a:t>Izrada operatora korekcije </a:t>
            </a:r>
            <a:r>
              <a:rPr b="0" lang="hr-HR" sz="3200" spc="-1" strike="noStrike" cap="all">
                <a:solidFill>
                  <a:schemeClr val="lt1"/>
                </a:solidFill>
                <a:latin typeface="Gill Sans MT"/>
              </a:rPr>
              <a:t>𝒬</a:t>
            </a:r>
            <a:r>
              <a:rPr b="0" lang="hr-HR" sz="2800" spc="-1" strike="noStrike" cap="all">
                <a:solidFill>
                  <a:schemeClr val="lt1"/>
                </a:solidFill>
                <a:latin typeface="Gill Sans MT"/>
              </a:rPr>
              <a:t> – lokalne zakrpe</a:t>
            </a:r>
            <a:endParaRPr b="0" lang="hr-HR" sz="2800" spc="-1" strike="noStrike">
              <a:solidFill>
                <a:schemeClr val="dk1"/>
              </a:solidFill>
              <a:latin typeface="Gill Sans MT"/>
            </a:endParaRPr>
          </a:p>
        </p:txBody>
      </p:sp>
      <p:pic>
        <p:nvPicPr>
          <p:cNvPr id="220" name="Slika 4" descr="Slika na kojoj se prikazuje šarenilo, uzorak, snimka zaslona, kvadrat&#10;&#10;Opis je automatski generiran"/>
          <p:cNvPicPr/>
          <p:nvPr/>
        </p:nvPicPr>
        <p:blipFill>
          <a:blip r:embed="rId1"/>
          <a:stretch/>
        </p:blipFill>
        <p:spPr>
          <a:xfrm>
            <a:off x="7203600" y="2424600"/>
            <a:ext cx="3171600" cy="3182760"/>
          </a:xfrm>
          <a:prstGeom prst="rect">
            <a:avLst/>
          </a:prstGeom>
          <a:ln w="0">
            <a:noFill/>
          </a:ln>
        </p:spPr>
      </p:pic>
      <p:pic>
        <p:nvPicPr>
          <p:cNvPr id="221" name="Slika 8" descr=""/>
          <p:cNvPicPr/>
          <p:nvPr/>
        </p:nvPicPr>
        <p:blipFill>
          <a:blip r:embed="rId2"/>
          <a:stretch/>
        </p:blipFill>
        <p:spPr>
          <a:xfrm>
            <a:off x="1765440" y="2424600"/>
            <a:ext cx="3315600" cy="3182760"/>
          </a:xfrm>
          <a:prstGeom prst="rect">
            <a:avLst/>
          </a:prstGeom>
          <a:ln w="0">
            <a:noFill/>
          </a:ln>
        </p:spPr>
      </p:pic>
      <p:sp>
        <p:nvSpPr>
          <p:cNvPr id="222" name="TekstniOkvir 9"/>
          <p:cNvSpPr/>
          <p:nvPr/>
        </p:nvSpPr>
        <p:spPr>
          <a:xfrm>
            <a:off x="2982960" y="5671800"/>
            <a:ext cx="880920" cy="39960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457200">
              <a:lnSpc>
                <a:spcPct val="100000"/>
              </a:lnSpc>
            </a:pPr>
            <a:r>
              <a:rPr b="0" lang="hr-HR" sz="1800" spc="-1" strike="noStrike">
                <a:solidFill>
                  <a:srgbClr val="ffffff">
                    <a:alpha val="1000"/>
                  </a:srgbClr>
                </a:solidFill>
                <a:latin typeface="Gill Sans MT"/>
              </a:rPr>
              <a:t> </a:t>
            </a:r>
            <a:endParaRPr b="0" lang="en-US" sz="1800" spc="-1" strike="noStrike">
              <a:solidFill>
                <a:srgbClr val="ffffff"/>
              </a:solidFill>
              <a:latin typeface="Arial"/>
            </a:endParaRPr>
          </a:p>
        </p:txBody>
      </p:sp>
      <p:sp>
        <p:nvSpPr>
          <p:cNvPr id="223" name="TekstniOkvir 10"/>
          <p:cNvSpPr/>
          <p:nvPr/>
        </p:nvSpPr>
        <p:spPr>
          <a:xfrm>
            <a:off x="8421120" y="5671800"/>
            <a:ext cx="880920" cy="399600"/>
          </a:xfrm>
          <a:prstGeom prst="rect">
            <a:avLst/>
          </a:prstGeom>
          <a:blipFill rotWithShape="0">
            <a:blip r:embed="rId4"/>
            <a:srcRect/>
            <a:stretch/>
          </a:blipFill>
          <a:ln w="0">
            <a:noFill/>
          </a:ln>
        </p:spPr>
        <p:style>
          <a:lnRef idx="0"/>
          <a:fillRef idx="0"/>
          <a:effectRef idx="0"/>
          <a:fontRef idx="minor"/>
        </p:style>
        <p:txBody>
          <a:bodyPr lIns="90000" rIns="90000" tIns="45000" bIns="45000" anchor="t">
            <a:noAutofit/>
          </a:bodyPr>
          <a:p>
            <a:pPr defTabSz="457200">
              <a:lnSpc>
                <a:spcPct val="100000"/>
              </a:lnSpc>
            </a:pPr>
            <a:r>
              <a:rPr b="0" lang="hr-HR" sz="1800" spc="-1" strike="noStrike">
                <a:solidFill>
                  <a:srgbClr val="ffffff">
                    <a:alpha val="1000"/>
                  </a:srgbClr>
                </a:solidFill>
                <a:latin typeface="Gill Sans MT"/>
              </a:rPr>
              <a:t> </a:t>
            </a:r>
            <a:endParaRPr b="0" lang="en-US" sz="1800" spc="-1" strike="noStrike">
              <a:solidFill>
                <a:srgbClr val="ffffff"/>
              </a:solidFill>
              <a:latin typeface="Arial"/>
            </a:endParaRPr>
          </a:p>
        </p:txBody>
      </p:sp>
      <p:sp>
        <p:nvSpPr>
          <p:cNvPr id="224" name=""/>
          <p:cNvSpPr txBox="1"/>
          <p:nvPr/>
        </p:nvSpPr>
        <p:spPr>
          <a:xfrm>
            <a:off x="11719080" y="6485760"/>
            <a:ext cx="435240" cy="373680"/>
          </a:xfrm>
          <a:prstGeom prst="rect">
            <a:avLst/>
          </a:prstGeom>
          <a:noFill/>
          <a:ln w="0">
            <a:noFill/>
          </a:ln>
        </p:spPr>
        <p:txBody>
          <a:bodyPr wrap="none" lIns="90000" rIns="90000" tIns="45000" bIns="45000" anchor="t">
            <a:noAutofit/>
          </a:bodyPr>
          <a:p>
            <a:fld id="{65508BC9-0E82-49F9-9FCE-47E838986893}"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25"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4170ECA4-49AD-4B33-9A1D-8BA05FB8D025}"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rmAutofit/>
          </a:bodyPr>
          <a:p>
            <a:pPr indent="0" defTabSz="457200">
              <a:lnSpc>
                <a:spcPct val="100000"/>
              </a:lnSpc>
              <a:buNone/>
            </a:pPr>
            <a:r>
              <a:rPr b="0" lang="hr-HR" sz="2800" spc="-1" strike="noStrike" cap="all">
                <a:solidFill>
                  <a:schemeClr val="lt1"/>
                </a:solidFill>
                <a:latin typeface="Gill Sans MT"/>
              </a:rPr>
              <a:t>Izrada operatora korekcije </a:t>
            </a:r>
            <a:r>
              <a:rPr b="0" lang="hr-HR" sz="3200" spc="-1" strike="noStrike" cap="all">
                <a:solidFill>
                  <a:schemeClr val="lt1"/>
                </a:solidFill>
                <a:latin typeface="Gill Sans MT"/>
              </a:rPr>
              <a:t>𝒬</a:t>
            </a:r>
            <a:r>
              <a:rPr b="0" lang="hr-HR" sz="2800" spc="-1" strike="noStrike" cap="all">
                <a:solidFill>
                  <a:schemeClr val="lt1"/>
                </a:solidFill>
                <a:latin typeface="Gill Sans MT"/>
              </a:rPr>
              <a:t> – potrebne matrice</a:t>
            </a:r>
            <a:endParaRPr b="0" lang="hr-HR" sz="2800" spc="-1" strike="noStrike">
              <a:solidFill>
                <a:schemeClr val="dk1"/>
              </a:solidFill>
              <a:latin typeface="Gill Sans MT"/>
            </a:endParaRPr>
          </a:p>
        </p:txBody>
      </p:sp>
      <p:grpSp>
        <p:nvGrpSpPr>
          <p:cNvPr id="227" name="Text Placeholder 2"/>
          <p:cNvGrpSpPr/>
          <p:nvPr/>
        </p:nvGrpSpPr>
        <p:grpSpPr>
          <a:xfrm>
            <a:off x="581040" y="2180520"/>
            <a:ext cx="11029680" cy="3678120"/>
            <a:chOff x="581040" y="2180520"/>
            <a:chExt cx="11029680" cy="3678120"/>
          </a:xfrm>
        </p:grpSpPr>
        <p:sp>
          <p:nvSpPr>
            <p:cNvPr id="228" name=""/>
            <p:cNvSpPr/>
            <p:nvPr/>
          </p:nvSpPr>
          <p:spPr>
            <a:xfrm>
              <a:off x="581040" y="2180520"/>
              <a:ext cx="11029320" cy="367812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9" name=""/>
            <p:cNvSpPr/>
            <p:nvPr/>
          </p:nvSpPr>
          <p:spPr>
            <a:xfrm>
              <a:off x="581040" y="2181960"/>
              <a:ext cx="11029680" cy="360"/>
            </a:xfrm>
            <a:prstGeom prst="line">
              <a:avLst/>
            </a:prstGeom>
            <a:ln cap="rnd" w="22320">
              <a:solidFill>
                <a:schemeClr val="accent2"/>
              </a:solidFill>
              <a:round/>
            </a:ln>
          </p:spPr>
          <p:style>
            <a:lnRef idx="0"/>
            <a:fillRef idx="0"/>
            <a:effectRef idx="0"/>
            <a:fontRef idx="minor"/>
          </p:style>
          <p:txBody>
            <a:bodyPr lIns="90000" rIns="90000" tIns="-44640" bIns="-44640" anchor="t" anchorCtr="1">
              <a:noAutofit/>
            </a:bodyPr>
            <a:p>
              <a:endParaRPr b="0" lang="en-US" sz="1800" spc="-1" strike="noStrike">
                <a:solidFill>
                  <a:srgbClr val="ffffff"/>
                </a:solidFill>
                <a:latin typeface="Arial"/>
              </a:endParaRPr>
            </a:p>
          </p:txBody>
        </p:sp>
        <p:sp>
          <p:nvSpPr>
            <p:cNvPr id="230" name=""/>
            <p:cNvSpPr/>
            <p:nvPr/>
          </p:nvSpPr>
          <p:spPr>
            <a:xfrm>
              <a:off x="581040" y="2182320"/>
              <a:ext cx="11029320" cy="612000"/>
            </a:xfrm>
            <a:prstGeom prst="rect">
              <a:avLst/>
            </a:prstGeom>
            <a:noFill/>
            <a:ln w="0">
              <a:noFill/>
            </a:ln>
          </p:spPr>
          <p:style>
            <a:lnRef idx="0"/>
            <a:fillRef idx="0"/>
            <a:effectRef idx="0"/>
            <a:fontRef idx="minor"/>
          </p:style>
          <p:txBody>
            <a:bodyPr numCol="1" spcCol="1440" lIns="110520" rIns="110520" tIns="110520" bIns="110520" anchor="t">
              <a:noAutofit/>
            </a:bodyPr>
            <a:p>
              <a:pPr defTabSz="1289160">
                <a:lnSpc>
                  <a:spcPct val="90000"/>
                </a:lnSpc>
                <a:spcAft>
                  <a:spcPts val="1015"/>
                </a:spcAft>
                <a:tabLst>
                  <a:tab algn="l" pos="0"/>
                </a:tabLst>
              </a:pPr>
              <a:r>
                <a:rPr b="0" lang="hr-HR" sz="2900" spc="-1" strike="noStrike">
                  <a:solidFill>
                    <a:srgbClr val="000000"/>
                  </a:solidFill>
                  <a:latin typeface="Gill Sans MT"/>
                </a:rPr>
                <a:t>Matrica lokalno-globalnog preslikavanja 𝐎</a:t>
              </a:r>
              <a:r>
                <a:rPr b="1" lang="hr-HR" sz="2900" spc="-1" strike="noStrike" baseline="-25000">
                  <a:solidFill>
                    <a:srgbClr val="000000"/>
                  </a:solidFill>
                  <a:latin typeface="Cambria Math"/>
                  <a:ea typeface="Cambria Math"/>
                </a:rPr>
                <a:t>𝑡</a:t>
              </a:r>
              <a:endParaRPr b="0" lang="en-US" sz="2900" spc="-1" strike="noStrike">
                <a:solidFill>
                  <a:srgbClr val="ffffff"/>
                </a:solidFill>
                <a:latin typeface="Arial"/>
              </a:endParaRPr>
            </a:p>
          </p:txBody>
        </p:sp>
        <p:sp>
          <p:nvSpPr>
            <p:cNvPr id="231" name=""/>
            <p:cNvSpPr/>
            <p:nvPr/>
          </p:nvSpPr>
          <p:spPr>
            <a:xfrm>
              <a:off x="581040" y="2794680"/>
              <a:ext cx="11029680" cy="360"/>
            </a:xfrm>
            <a:prstGeom prst="line">
              <a:avLst/>
            </a:prstGeom>
            <a:ln cap="rnd" w="22320">
              <a:solidFill>
                <a:schemeClr val="accent2"/>
              </a:solidFill>
              <a:round/>
            </a:ln>
          </p:spPr>
          <p:style>
            <a:lnRef idx="0"/>
            <a:fillRef idx="0"/>
            <a:effectRef idx="0"/>
            <a:fontRef idx="minor"/>
          </p:style>
          <p:txBody>
            <a:bodyPr lIns="90000" rIns="90000" tIns="-44640" bIns="-44640" anchor="t" anchorCtr="1">
              <a:noAutofit/>
            </a:bodyPr>
            <a:p>
              <a:endParaRPr b="0" lang="en-US" sz="1800" spc="-1" strike="noStrike">
                <a:solidFill>
                  <a:srgbClr val="ffffff"/>
                </a:solidFill>
                <a:latin typeface="Arial"/>
              </a:endParaRPr>
            </a:p>
          </p:txBody>
        </p:sp>
        <p:sp>
          <p:nvSpPr>
            <p:cNvPr id="232" name=""/>
            <p:cNvSpPr/>
            <p:nvPr/>
          </p:nvSpPr>
          <p:spPr>
            <a:xfrm>
              <a:off x="581040" y="2794680"/>
              <a:ext cx="11029320" cy="612000"/>
            </a:xfrm>
            <a:prstGeom prst="rect">
              <a:avLst/>
            </a:prstGeom>
            <a:noFill/>
            <a:ln w="0">
              <a:noFill/>
            </a:ln>
          </p:spPr>
          <p:style>
            <a:lnRef idx="0"/>
            <a:fillRef idx="0"/>
            <a:effectRef idx="0"/>
            <a:fontRef idx="minor"/>
          </p:style>
          <p:txBody>
            <a:bodyPr numCol="1" spcCol="1440" lIns="110520" rIns="110520" tIns="110520" bIns="110520" anchor="t">
              <a:noAutofit/>
            </a:bodyPr>
            <a:p>
              <a:pPr defTabSz="1289160">
                <a:lnSpc>
                  <a:spcPct val="90000"/>
                </a:lnSpc>
                <a:spcAft>
                  <a:spcPts val="1015"/>
                </a:spcAft>
                <a:tabLst>
                  <a:tab algn="l" pos="0"/>
                </a:tabLst>
              </a:pPr>
              <a:r>
                <a:rPr b="0" lang="hr-HR" sz="2900" spc="-1" strike="noStrike">
                  <a:solidFill>
                    <a:srgbClr val="000000"/>
                  </a:solidFill>
                  <a:latin typeface="Gill Sans MT"/>
                </a:rPr>
                <a:t>Matrica krutosti 𝐀</a:t>
              </a:r>
              <a:r>
                <a:rPr b="1" lang="hr-HR" sz="2900" spc="-1" strike="noStrike" baseline="-25000">
                  <a:solidFill>
                    <a:srgbClr val="000000"/>
                  </a:solidFill>
                  <a:latin typeface="Cambria Math"/>
                  <a:ea typeface="Cambria Math"/>
                </a:rPr>
                <a:t>𝑡</a:t>
              </a:r>
              <a:r>
                <a:rPr b="0" lang="hr-HR" sz="2900" spc="-1" strike="noStrike">
                  <a:solidFill>
                    <a:srgbClr val="000000"/>
                  </a:solidFill>
                  <a:latin typeface="Gill Sans MT"/>
                  <a:ea typeface="Cambria Math"/>
                </a:rPr>
                <a:t> i matrica masa 𝐌</a:t>
              </a:r>
              <a:r>
                <a:rPr b="1" lang="hr-HR" sz="2900" spc="-1" strike="noStrike" baseline="-25000">
                  <a:solidFill>
                    <a:srgbClr val="000000"/>
                  </a:solidFill>
                  <a:latin typeface="Cambria Math"/>
                  <a:ea typeface="Cambria Math"/>
                </a:rPr>
                <a:t>𝑡</a:t>
              </a:r>
              <a:endParaRPr b="0" lang="en-US" sz="2900" spc="-1" strike="noStrike">
                <a:solidFill>
                  <a:srgbClr val="ffffff"/>
                </a:solidFill>
                <a:latin typeface="Arial"/>
              </a:endParaRPr>
            </a:p>
          </p:txBody>
        </p:sp>
        <p:sp>
          <p:nvSpPr>
            <p:cNvPr id="233" name=""/>
            <p:cNvSpPr/>
            <p:nvPr/>
          </p:nvSpPr>
          <p:spPr>
            <a:xfrm>
              <a:off x="581040" y="3407040"/>
              <a:ext cx="11029680" cy="360"/>
            </a:xfrm>
            <a:prstGeom prst="line">
              <a:avLst/>
            </a:prstGeom>
            <a:ln cap="rnd" w="22320">
              <a:solidFill>
                <a:schemeClr val="accent2"/>
              </a:solidFill>
              <a:round/>
            </a:ln>
          </p:spPr>
          <p:style>
            <a:lnRef idx="0"/>
            <a:fillRef idx="0"/>
            <a:effectRef idx="0"/>
            <a:fontRef idx="minor"/>
          </p:style>
          <p:txBody>
            <a:bodyPr lIns="90000" rIns="90000" tIns="-44640" bIns="-44640" anchor="t" anchorCtr="1">
              <a:noAutofit/>
            </a:bodyPr>
            <a:p>
              <a:endParaRPr b="0" lang="en-US" sz="1800" spc="-1" strike="noStrike">
                <a:solidFill>
                  <a:srgbClr val="ffffff"/>
                </a:solidFill>
                <a:latin typeface="Arial"/>
              </a:endParaRPr>
            </a:p>
          </p:txBody>
        </p:sp>
        <p:sp>
          <p:nvSpPr>
            <p:cNvPr id="234" name=""/>
            <p:cNvSpPr/>
            <p:nvPr/>
          </p:nvSpPr>
          <p:spPr>
            <a:xfrm>
              <a:off x="581040" y="3407040"/>
              <a:ext cx="11029320" cy="612000"/>
            </a:xfrm>
            <a:prstGeom prst="rect">
              <a:avLst/>
            </a:prstGeom>
            <a:noFill/>
            <a:ln w="0">
              <a:noFill/>
            </a:ln>
          </p:spPr>
          <p:style>
            <a:lnRef idx="0"/>
            <a:fillRef idx="0"/>
            <a:effectRef idx="0"/>
            <a:fontRef idx="minor"/>
          </p:style>
          <p:txBody>
            <a:bodyPr numCol="1" spcCol="1440" lIns="110520" rIns="110520" tIns="110520" bIns="110520" anchor="t">
              <a:noAutofit/>
            </a:bodyPr>
            <a:p>
              <a:pPr defTabSz="1289160">
                <a:lnSpc>
                  <a:spcPct val="90000"/>
                </a:lnSpc>
                <a:spcAft>
                  <a:spcPts val="1015"/>
                </a:spcAft>
                <a:tabLst>
                  <a:tab algn="l" pos="0"/>
                </a:tabLst>
              </a:pPr>
              <a:r>
                <a:rPr b="0" lang="hr-HR" sz="2900" spc="-1" strike="noStrike">
                  <a:solidFill>
                    <a:srgbClr val="000000"/>
                  </a:solidFill>
                  <a:latin typeface="Gill Sans MT"/>
                </a:rPr>
                <a:t>Matrica korekcije ruba 𝐁</a:t>
              </a:r>
              <a:r>
                <a:rPr b="1" lang="hr-HR" sz="2900" spc="-1" strike="noStrike" baseline="-25000">
                  <a:solidFill>
                    <a:srgbClr val="000000"/>
                  </a:solidFill>
                  <a:latin typeface="Cambria Math"/>
                  <a:ea typeface="Cambria Math"/>
                </a:rPr>
                <a:t>𝐻</a:t>
              </a:r>
              <a:endParaRPr b="0" lang="en-US" sz="2900" spc="-1" strike="noStrike">
                <a:solidFill>
                  <a:srgbClr val="ffffff"/>
                </a:solidFill>
                <a:latin typeface="Arial"/>
              </a:endParaRPr>
            </a:p>
          </p:txBody>
        </p:sp>
        <p:sp>
          <p:nvSpPr>
            <p:cNvPr id="235" name=""/>
            <p:cNvSpPr/>
            <p:nvPr/>
          </p:nvSpPr>
          <p:spPr>
            <a:xfrm>
              <a:off x="581040" y="4019400"/>
              <a:ext cx="11029680" cy="360"/>
            </a:xfrm>
            <a:prstGeom prst="line">
              <a:avLst/>
            </a:prstGeom>
            <a:ln cap="rnd" w="22320">
              <a:solidFill>
                <a:schemeClr val="accent2"/>
              </a:solidFill>
              <a:round/>
            </a:ln>
          </p:spPr>
          <p:style>
            <a:lnRef idx="0"/>
            <a:fillRef idx="0"/>
            <a:effectRef idx="0"/>
            <a:fontRef idx="minor"/>
          </p:style>
          <p:txBody>
            <a:bodyPr lIns="90000" rIns="90000" tIns="-44640" bIns="-44640" anchor="t" anchorCtr="1">
              <a:noAutofit/>
            </a:bodyPr>
            <a:p>
              <a:endParaRPr b="0" lang="en-US" sz="1800" spc="-1" strike="noStrike">
                <a:solidFill>
                  <a:srgbClr val="ffffff"/>
                </a:solidFill>
                <a:latin typeface="Arial"/>
              </a:endParaRPr>
            </a:p>
          </p:txBody>
        </p:sp>
        <p:sp>
          <p:nvSpPr>
            <p:cNvPr id="236" name=""/>
            <p:cNvSpPr/>
            <p:nvPr/>
          </p:nvSpPr>
          <p:spPr>
            <a:xfrm>
              <a:off x="581040" y="4019760"/>
              <a:ext cx="11029320" cy="612000"/>
            </a:xfrm>
            <a:prstGeom prst="rect">
              <a:avLst/>
            </a:prstGeom>
            <a:noFill/>
            <a:ln w="0">
              <a:noFill/>
            </a:ln>
          </p:spPr>
          <p:style>
            <a:lnRef idx="0"/>
            <a:fillRef idx="0"/>
            <a:effectRef idx="0"/>
            <a:fontRef idx="minor"/>
          </p:style>
          <p:txBody>
            <a:bodyPr numCol="1" spcCol="1440" lIns="110520" rIns="110520" tIns="110520" bIns="110520" anchor="t">
              <a:noAutofit/>
            </a:bodyPr>
            <a:p>
              <a:pPr defTabSz="1289160">
                <a:lnSpc>
                  <a:spcPct val="90000"/>
                </a:lnSpc>
                <a:spcAft>
                  <a:spcPts val="1015"/>
                </a:spcAft>
                <a:tabLst>
                  <a:tab algn="l" pos="0"/>
                </a:tabLst>
              </a:pPr>
              <a:r>
                <a:rPr b="0" lang="hr-HR" sz="2900" spc="-1" strike="noStrike">
                  <a:solidFill>
                    <a:srgbClr val="000000"/>
                  </a:solidFill>
                  <a:latin typeface="Gill Sans MT"/>
                </a:rPr>
                <a:t>Matrice lokalnih restrikcija 𝐑</a:t>
              </a:r>
              <a:r>
                <a:rPr b="1" lang="hr-HR" sz="2900" spc="-1" strike="noStrike" baseline="-25000">
                  <a:solidFill>
                    <a:srgbClr val="000000"/>
                  </a:solidFill>
                  <a:latin typeface="Cambria Math"/>
                  <a:ea typeface="Cambria Math"/>
                </a:rPr>
                <a:t>𝑙,ℎ , </a:t>
              </a:r>
              <a:r>
                <a:rPr b="0" lang="hr-HR" sz="2900" spc="-1" strike="noStrike">
                  <a:solidFill>
                    <a:srgbClr val="000000"/>
                  </a:solidFill>
                  <a:latin typeface="Gill Sans MT"/>
                  <a:ea typeface="Cambria Math"/>
                </a:rPr>
                <a:t>𝐑</a:t>
              </a:r>
              <a:r>
                <a:rPr b="1" lang="hr-HR" sz="2900" spc="-1" strike="noStrike" baseline="-25000">
                  <a:solidFill>
                    <a:srgbClr val="000000"/>
                  </a:solidFill>
                  <a:latin typeface="Cambria Math"/>
                  <a:ea typeface="Cambria Math"/>
                </a:rPr>
                <a:t>𝑙,𝐻</a:t>
              </a:r>
              <a:endParaRPr b="0" lang="en-US" sz="2900" spc="-1" strike="noStrike">
                <a:solidFill>
                  <a:srgbClr val="ffffff"/>
                </a:solidFill>
                <a:latin typeface="Arial"/>
              </a:endParaRPr>
            </a:p>
          </p:txBody>
        </p:sp>
        <p:sp>
          <p:nvSpPr>
            <p:cNvPr id="237" name=""/>
            <p:cNvSpPr/>
            <p:nvPr/>
          </p:nvSpPr>
          <p:spPr>
            <a:xfrm>
              <a:off x="581040" y="4631760"/>
              <a:ext cx="11029680" cy="360"/>
            </a:xfrm>
            <a:prstGeom prst="line">
              <a:avLst/>
            </a:prstGeom>
            <a:ln cap="rnd" w="22320">
              <a:solidFill>
                <a:schemeClr val="accent2"/>
              </a:solidFill>
              <a:round/>
            </a:ln>
          </p:spPr>
          <p:style>
            <a:lnRef idx="0"/>
            <a:fillRef idx="0"/>
            <a:effectRef idx="0"/>
            <a:fontRef idx="minor"/>
          </p:style>
          <p:txBody>
            <a:bodyPr lIns="90000" rIns="90000" tIns="-44640" bIns="-44640" anchor="t" anchorCtr="1">
              <a:noAutofit/>
            </a:bodyPr>
            <a:p>
              <a:endParaRPr b="0" lang="en-US" sz="1800" spc="-1" strike="noStrike">
                <a:solidFill>
                  <a:srgbClr val="ffffff"/>
                </a:solidFill>
                <a:latin typeface="Arial"/>
              </a:endParaRPr>
            </a:p>
          </p:txBody>
        </p:sp>
        <p:sp>
          <p:nvSpPr>
            <p:cNvPr id="238" name=""/>
            <p:cNvSpPr/>
            <p:nvPr/>
          </p:nvSpPr>
          <p:spPr>
            <a:xfrm>
              <a:off x="581040" y="4632120"/>
              <a:ext cx="11029320" cy="612000"/>
            </a:xfrm>
            <a:prstGeom prst="rect">
              <a:avLst/>
            </a:prstGeom>
            <a:noFill/>
            <a:ln w="0">
              <a:noFill/>
            </a:ln>
          </p:spPr>
          <p:style>
            <a:lnRef idx="0"/>
            <a:fillRef idx="0"/>
            <a:effectRef idx="0"/>
            <a:fontRef idx="minor"/>
          </p:style>
          <p:txBody>
            <a:bodyPr numCol="1" spcCol="1440" lIns="110520" rIns="110520" tIns="110520" bIns="110520" anchor="t">
              <a:noAutofit/>
            </a:bodyPr>
            <a:p>
              <a:pPr defTabSz="1289160">
                <a:lnSpc>
                  <a:spcPct val="90000"/>
                </a:lnSpc>
                <a:spcAft>
                  <a:spcPts val="1015"/>
                </a:spcAft>
                <a:tabLst>
                  <a:tab algn="l" pos="0"/>
                </a:tabLst>
              </a:pPr>
              <a:r>
                <a:rPr b="0" lang="hr-HR" sz="2900" spc="-1" strike="noStrike">
                  <a:solidFill>
                    <a:srgbClr val="000000"/>
                  </a:solidFill>
                  <a:latin typeface="Gill Sans MT"/>
                </a:rPr>
                <a:t>Matrica projekcije (interpolacije) s grube na finu skalu 𝐏</a:t>
              </a:r>
              <a:endParaRPr b="0" lang="en-US" sz="2900" spc="-1" strike="noStrike">
                <a:solidFill>
                  <a:srgbClr val="ffffff"/>
                </a:solidFill>
                <a:latin typeface="Arial"/>
              </a:endParaRPr>
            </a:p>
          </p:txBody>
        </p:sp>
        <p:sp>
          <p:nvSpPr>
            <p:cNvPr id="239" name=""/>
            <p:cNvSpPr/>
            <p:nvPr/>
          </p:nvSpPr>
          <p:spPr>
            <a:xfrm>
              <a:off x="581040" y="5244480"/>
              <a:ext cx="11029680" cy="360"/>
            </a:xfrm>
            <a:prstGeom prst="line">
              <a:avLst/>
            </a:prstGeom>
            <a:ln cap="rnd" w="22320">
              <a:solidFill>
                <a:schemeClr val="accent2"/>
              </a:solidFill>
              <a:round/>
            </a:ln>
          </p:spPr>
          <p:style>
            <a:lnRef idx="0"/>
            <a:fillRef idx="0"/>
            <a:effectRef idx="0"/>
            <a:fontRef idx="minor"/>
          </p:style>
          <p:txBody>
            <a:bodyPr lIns="90000" rIns="90000" tIns="-44640" bIns="-44640" anchor="t" anchorCtr="1">
              <a:noAutofit/>
            </a:bodyPr>
            <a:p>
              <a:endParaRPr b="0" lang="en-US" sz="1800" spc="-1" strike="noStrike">
                <a:solidFill>
                  <a:srgbClr val="ffffff"/>
                </a:solidFill>
                <a:latin typeface="Arial"/>
              </a:endParaRPr>
            </a:p>
          </p:txBody>
        </p:sp>
        <p:sp>
          <p:nvSpPr>
            <p:cNvPr id="240" name=""/>
            <p:cNvSpPr/>
            <p:nvPr/>
          </p:nvSpPr>
          <p:spPr>
            <a:xfrm>
              <a:off x="581040" y="5244480"/>
              <a:ext cx="11029320" cy="612000"/>
            </a:xfrm>
            <a:prstGeom prst="rect">
              <a:avLst/>
            </a:prstGeom>
            <a:noFill/>
            <a:ln w="0">
              <a:noFill/>
            </a:ln>
          </p:spPr>
          <p:style>
            <a:lnRef idx="0"/>
            <a:fillRef idx="0"/>
            <a:effectRef idx="0"/>
            <a:fontRef idx="minor"/>
          </p:style>
          <p:txBody>
            <a:bodyPr numCol="1" spcCol="1440" lIns="110520" rIns="110520" tIns="110520" bIns="110520" anchor="t">
              <a:noAutofit/>
            </a:bodyPr>
            <a:p>
              <a:pPr defTabSz="1289160">
                <a:lnSpc>
                  <a:spcPct val="90000"/>
                </a:lnSpc>
                <a:spcAft>
                  <a:spcPts val="1015"/>
                </a:spcAft>
                <a:tabLst>
                  <a:tab algn="l" pos="0"/>
                </a:tabLst>
              </a:pPr>
              <a:r>
                <a:rPr b="0" lang="hr-HR" sz="2900" spc="-1" strike="noStrike">
                  <a:solidFill>
                    <a:srgbClr val="000000"/>
                  </a:solidFill>
                  <a:latin typeface="Gill Sans MT"/>
                </a:rPr>
                <a:t>Lokalni vektor opterećenja 𝐫</a:t>
              </a:r>
              <a:r>
                <a:rPr b="1" lang="hr-HR" sz="2900" spc="-1" strike="noStrike" baseline="-25000">
                  <a:solidFill>
                    <a:srgbClr val="000000"/>
                  </a:solidFill>
                  <a:latin typeface="Cambria Math"/>
                  <a:ea typeface="Cambria Math"/>
                </a:rPr>
                <a:t>𝑙</a:t>
              </a:r>
              <a:endParaRPr b="0" lang="en-US" sz="2900" spc="-1" strike="noStrike">
                <a:solidFill>
                  <a:srgbClr val="ffffff"/>
                </a:solidFill>
                <a:latin typeface="Arial"/>
              </a:endParaRPr>
            </a:p>
          </p:txBody>
        </p:sp>
      </p:grpSp>
      <p:sp>
        <p:nvSpPr>
          <p:cNvPr id="241" name=""/>
          <p:cNvSpPr txBox="1"/>
          <p:nvPr/>
        </p:nvSpPr>
        <p:spPr>
          <a:xfrm>
            <a:off x="11719080" y="6485760"/>
            <a:ext cx="435240" cy="373680"/>
          </a:xfrm>
          <a:prstGeom prst="rect">
            <a:avLst/>
          </a:prstGeom>
          <a:noFill/>
          <a:ln w="0">
            <a:noFill/>
          </a:ln>
        </p:spPr>
        <p:txBody>
          <a:bodyPr wrap="none" lIns="90000" rIns="90000" tIns="45000" bIns="45000" anchor="t">
            <a:noAutofit/>
          </a:bodyPr>
          <a:p>
            <a:fld id="{8C711F3A-BEAA-4A28-9123-9D273CA1C3BD}"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42"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EF817BE2-DDA4-4A03-ADB7-A3AF9DA6A818}"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581040" y="702000"/>
            <a:ext cx="11029320" cy="1013400"/>
          </a:xfrm>
          <a:prstGeom prst="rect">
            <a:avLst/>
          </a:prstGeom>
          <a:noFill/>
          <a:ln w="0">
            <a:noFill/>
          </a:ln>
        </p:spPr>
        <p:txBody>
          <a:bodyPr lIns="91440" rIns="91440" tIns="45720" bIns="45720" anchor="b">
            <a:normAutofit/>
          </a:bodyPr>
          <a:p>
            <a:pPr indent="0" defTabSz="457200">
              <a:lnSpc>
                <a:spcPct val="100000"/>
              </a:lnSpc>
              <a:buNone/>
            </a:pPr>
            <a:r>
              <a:rPr b="0" lang="hr-HR" sz="2800" spc="-1" strike="noStrike" cap="all">
                <a:solidFill>
                  <a:schemeClr val="lt1"/>
                </a:solidFill>
                <a:latin typeface="Gill Sans MT"/>
              </a:rPr>
              <a:t>Izrada operatora korekcije </a:t>
            </a:r>
            <a:r>
              <a:rPr b="0" lang="hr-HR" sz="3200" spc="-1" strike="noStrike" cap="all">
                <a:solidFill>
                  <a:schemeClr val="lt1"/>
                </a:solidFill>
                <a:latin typeface="Gill Sans MT"/>
              </a:rPr>
              <a:t>𝒬</a:t>
            </a:r>
            <a:r>
              <a:rPr b="0" lang="hr-HR" sz="2800" spc="-1" strike="noStrike" cap="all">
                <a:solidFill>
                  <a:schemeClr val="lt1"/>
                </a:solidFill>
                <a:latin typeface="Gill Sans MT"/>
              </a:rPr>
              <a:t> – </a:t>
            </a:r>
            <a:r>
              <a:rPr b="0" lang="hr-HR" sz="3200" spc="-1" strike="noStrike" cap="all">
                <a:solidFill>
                  <a:schemeClr val="lt1"/>
                </a:solidFill>
                <a:latin typeface="Gill Sans MT"/>
              </a:rPr>
              <a:t>𝐎</a:t>
            </a:r>
            <a:r>
              <a:rPr b="1" lang="hr-HR" sz="3200" spc="-1" strike="noStrike" baseline="-25000" cap="all">
                <a:solidFill>
                  <a:schemeClr val="lt1"/>
                </a:solidFill>
                <a:latin typeface="Cambria Math"/>
                <a:ea typeface="Cambria Math"/>
              </a:rPr>
              <a:t>𝑡</a:t>
            </a:r>
            <a:endParaRPr b="0" lang="hr-HR" sz="3200" spc="-1" strike="noStrike">
              <a:solidFill>
                <a:schemeClr val="dk1"/>
              </a:solidFill>
              <a:latin typeface="Gill Sans MT"/>
            </a:endParaRPr>
          </a:p>
        </p:txBody>
      </p:sp>
      <p:pic>
        <p:nvPicPr>
          <p:cNvPr id="244" name="Slika 4" descr=""/>
          <p:cNvPicPr/>
          <p:nvPr/>
        </p:nvPicPr>
        <p:blipFill>
          <a:blip r:embed="rId1"/>
          <a:stretch/>
        </p:blipFill>
        <p:spPr>
          <a:xfrm>
            <a:off x="2576160" y="2180520"/>
            <a:ext cx="7039440" cy="3678120"/>
          </a:xfrm>
          <a:prstGeom prst="rect">
            <a:avLst/>
          </a:prstGeom>
          <a:ln w="0">
            <a:noFill/>
          </a:ln>
        </p:spPr>
      </p:pic>
      <p:sp>
        <p:nvSpPr>
          <p:cNvPr id="245" name=""/>
          <p:cNvSpPr txBox="1"/>
          <p:nvPr/>
        </p:nvSpPr>
        <p:spPr>
          <a:xfrm>
            <a:off x="11719080" y="6485760"/>
            <a:ext cx="435240" cy="373680"/>
          </a:xfrm>
          <a:prstGeom prst="rect">
            <a:avLst/>
          </a:prstGeom>
          <a:noFill/>
          <a:ln w="0">
            <a:noFill/>
          </a:ln>
        </p:spPr>
        <p:txBody>
          <a:bodyPr wrap="none" lIns="90000" rIns="90000" tIns="45000" bIns="45000" anchor="t">
            <a:noAutofit/>
          </a:bodyPr>
          <a:p>
            <a:fld id="{52BE09DA-BD12-4DF5-8318-62B8ED271C78}" type="slidecount">
              <a:rPr b="0" lang="en-US" sz="2000" spc="-1" strike="noStrike">
                <a:solidFill>
                  <a:srgbClr val="ffffff"/>
                </a:solidFill>
                <a:latin typeface="Arial"/>
              </a:rPr>
              <a:t>26</a:t>
            </a:fld>
            <a:endParaRPr b="0" lang="en-US" sz="2000" spc="-1" strike="noStrike">
              <a:solidFill>
                <a:srgbClr val="ffffff"/>
              </a:solidFill>
              <a:latin typeface="Arial"/>
            </a:endParaRPr>
          </a:p>
        </p:txBody>
      </p:sp>
      <p:sp>
        <p:nvSpPr>
          <p:cNvPr id="246" name=""/>
          <p:cNvSpPr txBox="1"/>
          <p:nvPr/>
        </p:nvSpPr>
        <p:spPr>
          <a:xfrm>
            <a:off x="10496160" y="6486120"/>
            <a:ext cx="1410840" cy="456840"/>
          </a:xfrm>
          <a:prstGeom prst="rect">
            <a:avLst/>
          </a:prstGeom>
          <a:noFill/>
          <a:ln w="0">
            <a:noFill/>
          </a:ln>
        </p:spPr>
        <p:txBody>
          <a:bodyPr wrap="none" lIns="90000" rIns="90000" tIns="45000" bIns="45000" anchor="t">
            <a:noAutofit/>
          </a:bodyPr>
          <a:p>
            <a:pPr algn="r"/>
            <a:fld id="{9DBB54B9-BC60-4B8C-8391-DFF3495E2741}" type="slidenum">
              <a:rPr b="0" lang="en-US" sz="2000" spc="-1" strike="noStrike">
                <a:solidFill>
                  <a:srgbClr val="ffffff"/>
                </a:solidFill>
                <a:latin typeface="Arial"/>
              </a:rPr>
              <a:t>&lt;number&gt;</a:t>
            </a:fld>
            <a:r>
              <a:rPr b="0" lang="en-US" sz="2000" spc="-1" strike="noStrike">
                <a:solidFill>
                  <a:srgbClr val="ffffff"/>
                </a:solidFill>
                <a:latin typeface="Arial"/>
              </a:rPr>
              <a:t>/</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Djeljenik">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Tehnološki dizajn</Template>
  <TotalTime>861</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2024-07-11T13:50:47Z</dcterms:created>
  <dc:creator>Marko Šelendić</dc:creator>
  <dc:description/>
  <dc:language>en-US</dc:language>
  <cp:lastModifiedBy/>
  <dcterms:modified xsi:type="dcterms:W3CDTF">2025-06-13T14:44:36Z</dcterms:modified>
  <cp:revision>6</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18</vt:r8>
  </property>
  <property fmtid="{D5CDD505-2E9C-101B-9397-08002B2CF9AE}" pid="3" name="PresentationFormat">
    <vt:lpwstr>Široki zaslon</vt:lpwstr>
  </property>
  <property fmtid="{D5CDD505-2E9C-101B-9397-08002B2CF9AE}" pid="4" name="Slides">
    <vt:r8>18</vt:r8>
  </property>
</Properties>
</file>